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65" r:id="rId2"/>
    <p:sldId id="266" r:id="rId3"/>
    <p:sldId id="264" r:id="rId4"/>
    <p:sldId id="272" r:id="rId5"/>
    <p:sldId id="273" r:id="rId6"/>
    <p:sldId id="263" r:id="rId7"/>
    <p:sldId id="267" r:id="rId8"/>
    <p:sldId id="268" r:id="rId9"/>
    <p:sldId id="269" r:id="rId10"/>
  </p:sldIdLst>
  <p:sldSz cx="12192000" cy="8640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D3D3"/>
    <a:srgbClr val="93BC9E"/>
    <a:srgbClr val="E87E00"/>
    <a:srgbClr val="1E66AC"/>
    <a:srgbClr val="68228B"/>
    <a:srgbClr val="B63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43"/>
  </p:normalViewPr>
  <p:slideViewPr>
    <p:cSldViewPr snapToGrid="0" snapToObjects="1">
      <p:cViewPr>
        <p:scale>
          <a:sx n="89" d="100"/>
          <a:sy n="89" d="100"/>
        </p:scale>
        <p:origin x="23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00" d="100"/>
        <a:sy n="4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0.jpg>
</file>

<file path=ppt/media/image2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FD7E8F-586C-7F49-9FEE-0DFABB3D0072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2538" y="1143000"/>
            <a:ext cx="4352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1DE080-8746-0C4F-BFC2-C0C6F098F5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02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DE080-8746-0C4F-BFC2-C0C6F098F5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DE080-8746-0C4F-BFC2-C0C6F098F5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168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DE080-8746-0C4F-BFC2-C0C6F098F5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99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DE080-8746-0C4F-BFC2-C0C6F098F5A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47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14125"/>
            <a:ext cx="10363200" cy="3008266"/>
          </a:xfrm>
        </p:spPr>
        <p:txBody>
          <a:bodyPr anchor="b"/>
          <a:lstStyle>
            <a:lvl1pPr algn="ctr">
              <a:defRPr sz="7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38401"/>
            <a:ext cx="9144000" cy="2086184"/>
          </a:xfrm>
        </p:spPr>
        <p:txBody>
          <a:bodyPr/>
          <a:lstStyle>
            <a:lvl1pPr marL="0" indent="0" algn="ctr">
              <a:buNone/>
              <a:defRPr sz="3024"/>
            </a:lvl1pPr>
            <a:lvl2pPr marL="576072" indent="0" algn="ctr">
              <a:buNone/>
              <a:defRPr sz="2520"/>
            </a:lvl2pPr>
            <a:lvl3pPr marL="1152144" indent="0" algn="ctr">
              <a:buNone/>
              <a:defRPr sz="2268"/>
            </a:lvl3pPr>
            <a:lvl4pPr marL="1728216" indent="0" algn="ctr">
              <a:buNone/>
              <a:defRPr sz="2016"/>
            </a:lvl4pPr>
            <a:lvl5pPr marL="2304288" indent="0" algn="ctr">
              <a:buNone/>
              <a:defRPr sz="2016"/>
            </a:lvl5pPr>
            <a:lvl6pPr marL="2880360" indent="0" algn="ctr">
              <a:buNone/>
              <a:defRPr sz="2016"/>
            </a:lvl6pPr>
            <a:lvl7pPr marL="3456432" indent="0" algn="ctr">
              <a:buNone/>
              <a:defRPr sz="2016"/>
            </a:lvl7pPr>
            <a:lvl8pPr marL="4032504" indent="0" algn="ctr">
              <a:buNone/>
              <a:defRPr sz="2016"/>
            </a:lvl8pPr>
            <a:lvl9pPr marL="4608576" indent="0" algn="ctr">
              <a:buNone/>
              <a:defRPr sz="20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90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8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60041"/>
            <a:ext cx="2628900" cy="7322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60041"/>
            <a:ext cx="7734300" cy="73226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17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27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154193"/>
            <a:ext cx="10515600" cy="3594317"/>
          </a:xfrm>
        </p:spPr>
        <p:txBody>
          <a:bodyPr anchor="b"/>
          <a:lstStyle>
            <a:lvl1pPr>
              <a:defRPr sz="7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5782513"/>
            <a:ext cx="10515600" cy="1890166"/>
          </a:xfrm>
        </p:spPr>
        <p:txBody>
          <a:bodyPr/>
          <a:lstStyle>
            <a:lvl1pPr marL="0" indent="0">
              <a:buNone/>
              <a:defRPr sz="3024">
                <a:solidFill>
                  <a:schemeClr val="tx1"/>
                </a:solidFill>
              </a:defRPr>
            </a:lvl1pPr>
            <a:lvl2pPr marL="576072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2pPr>
            <a:lvl3pPr marL="1152144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3pPr>
            <a:lvl4pPr marL="1728216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4pPr>
            <a:lvl5pPr marL="2304288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5pPr>
            <a:lvl6pPr marL="288036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6pPr>
            <a:lvl7pPr marL="3456432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7pPr>
            <a:lvl8pPr marL="4032504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8pPr>
            <a:lvl9pPr marL="4608576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35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00203"/>
            <a:ext cx="5181600" cy="54824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300203"/>
            <a:ext cx="5181600" cy="54824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46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60043"/>
            <a:ext cx="10515600" cy="16701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118188"/>
            <a:ext cx="5157787" cy="1038091"/>
          </a:xfrm>
        </p:spPr>
        <p:txBody>
          <a:bodyPr anchor="b"/>
          <a:lstStyle>
            <a:lvl1pPr marL="0" indent="0">
              <a:buNone/>
              <a:defRPr sz="3024" b="1"/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156278"/>
            <a:ext cx="5157787" cy="46424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118188"/>
            <a:ext cx="5183188" cy="1038091"/>
          </a:xfrm>
        </p:spPr>
        <p:txBody>
          <a:bodyPr anchor="b"/>
          <a:lstStyle>
            <a:lvl1pPr marL="0" indent="0">
              <a:buNone/>
              <a:defRPr sz="3024" b="1"/>
            </a:lvl1pPr>
            <a:lvl2pPr marL="576072" indent="0">
              <a:buNone/>
              <a:defRPr sz="2520" b="1"/>
            </a:lvl2pPr>
            <a:lvl3pPr marL="1152144" indent="0">
              <a:buNone/>
              <a:defRPr sz="2268" b="1"/>
            </a:lvl3pPr>
            <a:lvl4pPr marL="1728216" indent="0">
              <a:buNone/>
              <a:defRPr sz="2016" b="1"/>
            </a:lvl4pPr>
            <a:lvl5pPr marL="2304288" indent="0">
              <a:buNone/>
              <a:defRPr sz="2016" b="1"/>
            </a:lvl5pPr>
            <a:lvl6pPr marL="2880360" indent="0">
              <a:buNone/>
              <a:defRPr sz="2016" b="1"/>
            </a:lvl6pPr>
            <a:lvl7pPr marL="3456432" indent="0">
              <a:buNone/>
              <a:defRPr sz="2016" b="1"/>
            </a:lvl7pPr>
            <a:lvl8pPr marL="4032504" indent="0">
              <a:buNone/>
              <a:defRPr sz="2016" b="1"/>
            </a:lvl8pPr>
            <a:lvl9pPr marL="4608576" indent="0">
              <a:buNone/>
              <a:defRPr sz="20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156278"/>
            <a:ext cx="5183188" cy="46424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100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726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42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76051"/>
            <a:ext cx="3932237" cy="2016178"/>
          </a:xfrm>
        </p:spPr>
        <p:txBody>
          <a:bodyPr anchor="b"/>
          <a:lstStyle>
            <a:lvl1pPr>
              <a:defRPr sz="40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244112"/>
            <a:ext cx="6172200" cy="6140542"/>
          </a:xfrm>
        </p:spPr>
        <p:txBody>
          <a:bodyPr/>
          <a:lstStyle>
            <a:lvl1pPr>
              <a:defRPr sz="4032"/>
            </a:lvl1pPr>
            <a:lvl2pPr>
              <a:defRPr sz="3528"/>
            </a:lvl2pPr>
            <a:lvl3pPr>
              <a:defRPr sz="3024"/>
            </a:lvl3pPr>
            <a:lvl4pPr>
              <a:defRPr sz="2520"/>
            </a:lvl4pPr>
            <a:lvl5pPr>
              <a:defRPr sz="2520"/>
            </a:lvl5pPr>
            <a:lvl6pPr>
              <a:defRPr sz="2520"/>
            </a:lvl6pPr>
            <a:lvl7pPr>
              <a:defRPr sz="2520"/>
            </a:lvl7pPr>
            <a:lvl8pPr>
              <a:defRPr sz="2520"/>
            </a:lvl8pPr>
            <a:lvl9pPr>
              <a:defRPr sz="25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92229"/>
            <a:ext cx="3932237" cy="4802425"/>
          </a:xfrm>
        </p:spPr>
        <p:txBody>
          <a:bodyPr/>
          <a:lstStyle>
            <a:lvl1pPr marL="0" indent="0">
              <a:buNone/>
              <a:defRPr sz="2016"/>
            </a:lvl1pPr>
            <a:lvl2pPr marL="576072" indent="0">
              <a:buNone/>
              <a:defRPr sz="1764"/>
            </a:lvl2pPr>
            <a:lvl3pPr marL="1152144" indent="0">
              <a:buNone/>
              <a:defRPr sz="1512"/>
            </a:lvl3pPr>
            <a:lvl4pPr marL="1728216" indent="0">
              <a:buNone/>
              <a:defRPr sz="1260"/>
            </a:lvl4pPr>
            <a:lvl5pPr marL="2304288" indent="0">
              <a:buNone/>
              <a:defRPr sz="1260"/>
            </a:lvl5pPr>
            <a:lvl6pPr marL="2880360" indent="0">
              <a:buNone/>
              <a:defRPr sz="1260"/>
            </a:lvl6pPr>
            <a:lvl7pPr marL="3456432" indent="0">
              <a:buNone/>
              <a:defRPr sz="1260"/>
            </a:lvl7pPr>
            <a:lvl8pPr marL="4032504" indent="0">
              <a:buNone/>
              <a:defRPr sz="1260"/>
            </a:lvl8pPr>
            <a:lvl9pPr marL="4608576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34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76051"/>
            <a:ext cx="3932237" cy="2016178"/>
          </a:xfrm>
        </p:spPr>
        <p:txBody>
          <a:bodyPr anchor="b"/>
          <a:lstStyle>
            <a:lvl1pPr>
              <a:defRPr sz="40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244112"/>
            <a:ext cx="6172200" cy="6140542"/>
          </a:xfrm>
        </p:spPr>
        <p:txBody>
          <a:bodyPr anchor="t"/>
          <a:lstStyle>
            <a:lvl1pPr marL="0" indent="0">
              <a:buNone/>
              <a:defRPr sz="4032"/>
            </a:lvl1pPr>
            <a:lvl2pPr marL="576072" indent="0">
              <a:buNone/>
              <a:defRPr sz="3528"/>
            </a:lvl2pPr>
            <a:lvl3pPr marL="1152144" indent="0">
              <a:buNone/>
              <a:defRPr sz="3024"/>
            </a:lvl3pPr>
            <a:lvl4pPr marL="1728216" indent="0">
              <a:buNone/>
              <a:defRPr sz="2520"/>
            </a:lvl4pPr>
            <a:lvl5pPr marL="2304288" indent="0">
              <a:buNone/>
              <a:defRPr sz="2520"/>
            </a:lvl5pPr>
            <a:lvl6pPr marL="2880360" indent="0">
              <a:buNone/>
              <a:defRPr sz="2520"/>
            </a:lvl6pPr>
            <a:lvl7pPr marL="3456432" indent="0">
              <a:buNone/>
              <a:defRPr sz="2520"/>
            </a:lvl7pPr>
            <a:lvl8pPr marL="4032504" indent="0">
              <a:buNone/>
              <a:defRPr sz="2520"/>
            </a:lvl8pPr>
            <a:lvl9pPr marL="4608576" indent="0">
              <a:buNone/>
              <a:defRPr sz="25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92229"/>
            <a:ext cx="3932237" cy="4802425"/>
          </a:xfrm>
        </p:spPr>
        <p:txBody>
          <a:bodyPr/>
          <a:lstStyle>
            <a:lvl1pPr marL="0" indent="0">
              <a:buNone/>
              <a:defRPr sz="2016"/>
            </a:lvl1pPr>
            <a:lvl2pPr marL="576072" indent="0">
              <a:buNone/>
              <a:defRPr sz="1764"/>
            </a:lvl2pPr>
            <a:lvl3pPr marL="1152144" indent="0">
              <a:buNone/>
              <a:defRPr sz="1512"/>
            </a:lvl3pPr>
            <a:lvl4pPr marL="1728216" indent="0">
              <a:buNone/>
              <a:defRPr sz="1260"/>
            </a:lvl4pPr>
            <a:lvl5pPr marL="2304288" indent="0">
              <a:buNone/>
              <a:defRPr sz="1260"/>
            </a:lvl5pPr>
            <a:lvl6pPr marL="2880360" indent="0">
              <a:buNone/>
              <a:defRPr sz="1260"/>
            </a:lvl6pPr>
            <a:lvl7pPr marL="3456432" indent="0">
              <a:buNone/>
              <a:defRPr sz="1260"/>
            </a:lvl7pPr>
            <a:lvl8pPr marL="4032504" indent="0">
              <a:buNone/>
              <a:defRPr sz="1260"/>
            </a:lvl8pPr>
            <a:lvl9pPr marL="4608576" indent="0">
              <a:buNone/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391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60043"/>
            <a:ext cx="10515600" cy="1670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300203"/>
            <a:ext cx="10515600" cy="5482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008709"/>
            <a:ext cx="2743200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9467F-6FF8-394E-B712-039BB0714DCB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008709"/>
            <a:ext cx="4114800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008709"/>
            <a:ext cx="2743200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CEF3E-9AB9-BB45-92B5-8ECD9821F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81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52144" rtl="0" eaLnBrk="1" latinLnBrk="0" hangingPunct="1">
        <a:lnSpc>
          <a:spcPct val="90000"/>
        </a:lnSpc>
        <a:spcBef>
          <a:spcPct val="0"/>
        </a:spcBef>
        <a:buNone/>
        <a:defRPr sz="55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036" indent="-288036" algn="l" defTabSz="1152144" rtl="0" eaLnBrk="1" latinLnBrk="0" hangingPunct="1">
        <a:lnSpc>
          <a:spcPct val="90000"/>
        </a:lnSpc>
        <a:spcBef>
          <a:spcPts val="1260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1pPr>
      <a:lvl2pPr marL="864108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3024" kern="1200">
          <a:solidFill>
            <a:schemeClr val="tx1"/>
          </a:solidFill>
          <a:latin typeface="+mn-lt"/>
          <a:ea typeface="+mn-ea"/>
          <a:cs typeface="+mn-cs"/>
        </a:defRPr>
      </a:lvl2pPr>
      <a:lvl3pPr marL="1440180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2016252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592324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3168396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744468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320540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896612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144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216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288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360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432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504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576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13" Type="http://schemas.openxmlformats.org/officeDocument/2006/relationships/image" Target="../media/image21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12" Type="http://schemas.openxmlformats.org/officeDocument/2006/relationships/image" Target="../media/image20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jpg"/><Relationship Id="rId5" Type="http://schemas.openxmlformats.org/officeDocument/2006/relationships/image" Target="../media/image13.jpg"/><Relationship Id="rId10" Type="http://schemas.openxmlformats.org/officeDocument/2006/relationships/image" Target="../media/image18.jpg"/><Relationship Id="rId4" Type="http://schemas.openxmlformats.org/officeDocument/2006/relationships/image" Target="../media/image12.jpg"/><Relationship Id="rId9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13" Type="http://schemas.openxmlformats.org/officeDocument/2006/relationships/image" Target="../media/image21.jpg"/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12" Type="http://schemas.openxmlformats.org/officeDocument/2006/relationships/image" Target="../media/image20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11" Type="http://schemas.openxmlformats.org/officeDocument/2006/relationships/image" Target="../media/image19.jpg"/><Relationship Id="rId5" Type="http://schemas.openxmlformats.org/officeDocument/2006/relationships/image" Target="../media/image13.jpg"/><Relationship Id="rId10" Type="http://schemas.openxmlformats.org/officeDocument/2006/relationships/image" Target="../media/image18.jpg"/><Relationship Id="rId4" Type="http://schemas.openxmlformats.org/officeDocument/2006/relationships/image" Target="../media/image12.jpg"/><Relationship Id="rId9" Type="http://schemas.openxmlformats.org/officeDocument/2006/relationships/image" Target="../media/image17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D2C3D61-2823-BC49-9D9D-33F93FAA40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1" t="4168" r="9942" b="8616"/>
          <a:stretch/>
        </p:blipFill>
        <p:spPr>
          <a:xfrm>
            <a:off x="3811314" y="858891"/>
            <a:ext cx="1674668" cy="45030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ED2446-3D51-E244-858B-1A903D5DC2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48" t="4356" r="9251" b="7262"/>
          <a:stretch/>
        </p:blipFill>
        <p:spPr>
          <a:xfrm>
            <a:off x="1504247" y="858892"/>
            <a:ext cx="1642137" cy="579501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74710F8-EE7E-2E4A-B3C1-4B33E1977513}"/>
              </a:ext>
            </a:extLst>
          </p:cNvPr>
          <p:cNvSpPr/>
          <p:nvPr/>
        </p:nvSpPr>
        <p:spPr>
          <a:xfrm>
            <a:off x="3824204" y="6334692"/>
            <a:ext cx="1869951" cy="1553018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93670E3-6EA4-3744-A57D-8B91614ABC97}"/>
              </a:ext>
            </a:extLst>
          </p:cNvPr>
          <p:cNvSpPr txBox="1"/>
          <p:nvPr/>
        </p:nvSpPr>
        <p:spPr>
          <a:xfrm rot="18912842">
            <a:off x="1106568" y="6818011"/>
            <a:ext cx="829073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Helvetica" pitchFamily="2" charset="0"/>
              </a:rPr>
              <a:t>Before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B06C97-DBD3-7043-B038-E12D17852025}"/>
              </a:ext>
            </a:extLst>
          </p:cNvPr>
          <p:cNvSpPr txBox="1"/>
          <p:nvPr/>
        </p:nvSpPr>
        <p:spPr>
          <a:xfrm rot="18912842">
            <a:off x="1633629" y="6754026"/>
            <a:ext cx="68159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Helvetica" pitchFamily="2" charset="0"/>
              </a:rPr>
              <a:t>Early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A8C05E-874E-4344-8C9C-C7E1FAC506F8}"/>
              </a:ext>
            </a:extLst>
          </p:cNvPr>
          <p:cNvSpPr txBox="1"/>
          <p:nvPr/>
        </p:nvSpPr>
        <p:spPr>
          <a:xfrm rot="18912842">
            <a:off x="2138955" y="6733749"/>
            <a:ext cx="61106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Helvetica" pitchFamily="2" charset="0"/>
              </a:rPr>
              <a:t>Late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5A98F4B-1FDF-D14F-8255-DB30CF3ECF01}"/>
              </a:ext>
            </a:extLst>
          </p:cNvPr>
          <p:cNvSpPr txBox="1"/>
          <p:nvPr/>
        </p:nvSpPr>
        <p:spPr>
          <a:xfrm rot="18912842">
            <a:off x="2435091" y="6771926"/>
            <a:ext cx="64633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Helvetica" pitchFamily="2" charset="0"/>
              </a:rPr>
              <a:t>After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C64B71-5E36-C44B-AC22-A1E840D40792}"/>
              </a:ext>
            </a:extLst>
          </p:cNvPr>
          <p:cNvSpPr txBox="1"/>
          <p:nvPr/>
        </p:nvSpPr>
        <p:spPr>
          <a:xfrm rot="18912842">
            <a:off x="3359538" y="5530489"/>
            <a:ext cx="829073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Helvetica" pitchFamily="2" charset="0"/>
              </a:rPr>
              <a:t>Before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D87FA77-9867-304C-80B3-A600E4688790}"/>
              </a:ext>
            </a:extLst>
          </p:cNvPr>
          <p:cNvSpPr txBox="1"/>
          <p:nvPr/>
        </p:nvSpPr>
        <p:spPr>
          <a:xfrm rot="18912842">
            <a:off x="3908623" y="5473977"/>
            <a:ext cx="681597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Helvetica" pitchFamily="2" charset="0"/>
              </a:rPr>
              <a:t>Early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3ECA8D-7402-8F4D-ADED-223B91E93EE7}"/>
              </a:ext>
            </a:extLst>
          </p:cNvPr>
          <p:cNvSpPr txBox="1"/>
          <p:nvPr/>
        </p:nvSpPr>
        <p:spPr>
          <a:xfrm rot="18912842">
            <a:off x="4413949" y="5453700"/>
            <a:ext cx="61106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Helvetica" pitchFamily="2" charset="0"/>
              </a:rPr>
              <a:t>Late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FC52118-B884-3C4F-8B9B-2BD101E04C75}"/>
              </a:ext>
            </a:extLst>
          </p:cNvPr>
          <p:cNvSpPr txBox="1"/>
          <p:nvPr/>
        </p:nvSpPr>
        <p:spPr>
          <a:xfrm rot="18912842">
            <a:off x="4770231" y="5473976"/>
            <a:ext cx="64633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Helvetica" pitchFamily="2" charset="0"/>
              </a:rPr>
              <a:t>After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4AE4FFF-C68F-AC45-B64F-83B6E12C5CB1}"/>
              </a:ext>
            </a:extLst>
          </p:cNvPr>
          <p:cNvSpPr txBox="1"/>
          <p:nvPr/>
        </p:nvSpPr>
        <p:spPr>
          <a:xfrm>
            <a:off x="1654943" y="7338253"/>
            <a:ext cx="353654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latin typeface="Helvetica" pitchFamily="2" charset="0"/>
              </a:rPr>
              <a:t>Heat stress time point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E2DB251-FE6D-8544-BCF8-C112A164ACD2}"/>
              </a:ext>
            </a:extLst>
          </p:cNvPr>
          <p:cNvSpPr/>
          <p:nvPr/>
        </p:nvSpPr>
        <p:spPr>
          <a:xfrm>
            <a:off x="4454578" y="6100199"/>
            <a:ext cx="194070" cy="15673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DBA5298-1365-824B-A5E4-0234C3F4F3B6}"/>
              </a:ext>
            </a:extLst>
          </p:cNvPr>
          <p:cNvSpPr/>
          <p:nvPr/>
        </p:nvSpPr>
        <p:spPr>
          <a:xfrm>
            <a:off x="4454578" y="6340804"/>
            <a:ext cx="198354" cy="17599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A237FE-8BB8-DE42-AF84-B0C528F6844B}"/>
              </a:ext>
            </a:extLst>
          </p:cNvPr>
          <p:cNvSpPr/>
          <p:nvPr/>
        </p:nvSpPr>
        <p:spPr>
          <a:xfrm>
            <a:off x="3532098" y="6349824"/>
            <a:ext cx="198354" cy="175996"/>
          </a:xfrm>
          <a:prstGeom prst="rect">
            <a:avLst/>
          </a:prstGeom>
          <a:solidFill>
            <a:srgbClr val="B63238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943B2BE-4116-8241-BD2F-3F41E84F5656}"/>
              </a:ext>
            </a:extLst>
          </p:cNvPr>
          <p:cNvSpPr/>
          <p:nvPr/>
        </p:nvSpPr>
        <p:spPr>
          <a:xfrm>
            <a:off x="3532098" y="6599342"/>
            <a:ext cx="198354" cy="175996"/>
          </a:xfrm>
          <a:prstGeom prst="rect">
            <a:avLst/>
          </a:prstGeom>
          <a:solidFill>
            <a:srgbClr val="68228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8329921-9EDB-2B42-A1EF-44119F60224E}"/>
              </a:ext>
            </a:extLst>
          </p:cNvPr>
          <p:cNvSpPr/>
          <p:nvPr/>
        </p:nvSpPr>
        <p:spPr>
          <a:xfrm>
            <a:off x="3532098" y="6095743"/>
            <a:ext cx="198354" cy="175996"/>
          </a:xfrm>
          <a:prstGeom prst="rect">
            <a:avLst/>
          </a:prstGeom>
          <a:solidFill>
            <a:srgbClr val="1E66A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8469459-6508-5C42-A4AB-E9CD81DE6D6F}"/>
              </a:ext>
            </a:extLst>
          </p:cNvPr>
          <p:cNvSpPr/>
          <p:nvPr/>
        </p:nvSpPr>
        <p:spPr>
          <a:xfrm>
            <a:off x="3532098" y="6837446"/>
            <a:ext cx="198354" cy="175996"/>
          </a:xfrm>
          <a:prstGeom prst="rect">
            <a:avLst/>
          </a:prstGeom>
          <a:solidFill>
            <a:srgbClr val="E87E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CE4E4DD-CE3D-9449-B66C-B8B975E469F8}"/>
              </a:ext>
            </a:extLst>
          </p:cNvPr>
          <p:cNvSpPr/>
          <p:nvPr/>
        </p:nvSpPr>
        <p:spPr>
          <a:xfrm>
            <a:off x="3526583" y="7073604"/>
            <a:ext cx="198354" cy="175996"/>
          </a:xfrm>
          <a:prstGeom prst="rect">
            <a:avLst/>
          </a:prstGeom>
          <a:solidFill>
            <a:srgbClr val="93BC9E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B55E1B7-0913-5C46-BDA6-AFA6C3AF06BC}"/>
              </a:ext>
            </a:extLst>
          </p:cNvPr>
          <p:cNvSpPr txBox="1"/>
          <p:nvPr/>
        </p:nvSpPr>
        <p:spPr>
          <a:xfrm>
            <a:off x="4619103" y="6052260"/>
            <a:ext cx="1209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Not sampled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213942-7F33-B346-93CA-910286742007}"/>
              </a:ext>
            </a:extLst>
          </p:cNvPr>
          <p:cNvSpPr txBox="1"/>
          <p:nvPr/>
        </p:nvSpPr>
        <p:spPr>
          <a:xfrm>
            <a:off x="4605967" y="6292751"/>
            <a:ext cx="7886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Dead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55E0480-3C36-9A43-B63C-2CB7DCD4DA9F}"/>
              </a:ext>
            </a:extLst>
          </p:cNvPr>
          <p:cNvSpPr txBox="1"/>
          <p:nvPr/>
        </p:nvSpPr>
        <p:spPr>
          <a:xfrm>
            <a:off x="3673628" y="6317037"/>
            <a:ext cx="2279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EB98A99-CA9E-9742-947F-D7E24E2F52DD}"/>
              </a:ext>
            </a:extLst>
          </p:cNvPr>
          <p:cNvSpPr txBox="1"/>
          <p:nvPr/>
        </p:nvSpPr>
        <p:spPr>
          <a:xfrm>
            <a:off x="3673628" y="6055366"/>
            <a:ext cx="2279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5B33DAB-F561-ED49-B31C-2795E0EDCA7B}"/>
              </a:ext>
            </a:extLst>
          </p:cNvPr>
          <p:cNvSpPr txBox="1"/>
          <p:nvPr/>
        </p:nvSpPr>
        <p:spPr>
          <a:xfrm>
            <a:off x="3671540" y="6558093"/>
            <a:ext cx="647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C + 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472225-512A-F64E-82A9-B7B99C89160B}"/>
              </a:ext>
            </a:extLst>
          </p:cNvPr>
          <p:cNvSpPr txBox="1"/>
          <p:nvPr/>
        </p:nvSpPr>
        <p:spPr>
          <a:xfrm>
            <a:off x="3678963" y="6793960"/>
            <a:ext cx="647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D + 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11AF2DD-1DD3-F94C-B281-4CCAFCFB0857}"/>
              </a:ext>
            </a:extLst>
          </p:cNvPr>
          <p:cNvSpPr txBox="1"/>
          <p:nvPr/>
        </p:nvSpPr>
        <p:spPr>
          <a:xfrm>
            <a:off x="3678210" y="7022615"/>
            <a:ext cx="647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C + 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6100346-089C-8744-B4AB-92180E1D2965}"/>
              </a:ext>
            </a:extLst>
          </p:cNvPr>
          <p:cNvSpPr/>
          <p:nvPr/>
        </p:nvSpPr>
        <p:spPr>
          <a:xfrm>
            <a:off x="4459129" y="6599342"/>
            <a:ext cx="198354" cy="175996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B7E22CF-6BD6-0447-9001-73A67DCD23D1}"/>
              </a:ext>
            </a:extLst>
          </p:cNvPr>
          <p:cNvSpPr txBox="1"/>
          <p:nvPr/>
        </p:nvSpPr>
        <p:spPr>
          <a:xfrm>
            <a:off x="4607463" y="6547529"/>
            <a:ext cx="10365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Photo only</a:t>
            </a:r>
          </a:p>
        </p:txBody>
      </p:sp>
      <p:sp>
        <p:nvSpPr>
          <p:cNvPr id="57" name="Left Bracket 56">
            <a:extLst>
              <a:ext uri="{FF2B5EF4-FFF2-40B4-BE49-F238E27FC236}">
                <a16:creationId xmlns:a16="http://schemas.microsoft.com/office/drawing/2014/main" id="{9C6005B3-BB83-0646-B79D-AFB4A47BF38B}"/>
              </a:ext>
            </a:extLst>
          </p:cNvPr>
          <p:cNvSpPr/>
          <p:nvPr/>
        </p:nvSpPr>
        <p:spPr>
          <a:xfrm>
            <a:off x="1445530" y="907394"/>
            <a:ext cx="83994" cy="1461685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Left Bracket 57">
            <a:extLst>
              <a:ext uri="{FF2B5EF4-FFF2-40B4-BE49-F238E27FC236}">
                <a16:creationId xmlns:a16="http://schemas.microsoft.com/office/drawing/2014/main" id="{8A016BA2-71F6-974A-9F5D-B3FFD1C47C27}"/>
              </a:ext>
            </a:extLst>
          </p:cNvPr>
          <p:cNvSpPr/>
          <p:nvPr/>
        </p:nvSpPr>
        <p:spPr>
          <a:xfrm>
            <a:off x="1447296" y="2872232"/>
            <a:ext cx="88310" cy="2119298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Left Bracket 58">
            <a:extLst>
              <a:ext uri="{FF2B5EF4-FFF2-40B4-BE49-F238E27FC236}">
                <a16:creationId xmlns:a16="http://schemas.microsoft.com/office/drawing/2014/main" id="{B14D1580-4DBF-0344-ACEA-871820F554F6}"/>
              </a:ext>
            </a:extLst>
          </p:cNvPr>
          <p:cNvSpPr/>
          <p:nvPr/>
        </p:nvSpPr>
        <p:spPr>
          <a:xfrm>
            <a:off x="1447129" y="4996581"/>
            <a:ext cx="88477" cy="275595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Left Bracket 59">
            <a:extLst>
              <a:ext uri="{FF2B5EF4-FFF2-40B4-BE49-F238E27FC236}">
                <a16:creationId xmlns:a16="http://schemas.microsoft.com/office/drawing/2014/main" id="{C886614A-DFB9-BA42-96AE-5CB2D92A488A}"/>
              </a:ext>
            </a:extLst>
          </p:cNvPr>
          <p:cNvSpPr/>
          <p:nvPr/>
        </p:nvSpPr>
        <p:spPr>
          <a:xfrm>
            <a:off x="1447620" y="5277227"/>
            <a:ext cx="81904" cy="1376678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Left Bracket 60">
            <a:extLst>
              <a:ext uri="{FF2B5EF4-FFF2-40B4-BE49-F238E27FC236}">
                <a16:creationId xmlns:a16="http://schemas.microsoft.com/office/drawing/2014/main" id="{1676964D-AF2A-4B47-96D6-4F16B37CD169}"/>
              </a:ext>
            </a:extLst>
          </p:cNvPr>
          <p:cNvSpPr/>
          <p:nvPr/>
        </p:nvSpPr>
        <p:spPr>
          <a:xfrm>
            <a:off x="1444646" y="2376075"/>
            <a:ext cx="84878" cy="491106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Left Bracket 61">
            <a:extLst>
              <a:ext uri="{FF2B5EF4-FFF2-40B4-BE49-F238E27FC236}">
                <a16:creationId xmlns:a16="http://schemas.microsoft.com/office/drawing/2014/main" id="{D3B64890-28E2-0648-A3D5-2254475A429B}"/>
              </a:ext>
            </a:extLst>
          </p:cNvPr>
          <p:cNvSpPr/>
          <p:nvPr/>
        </p:nvSpPr>
        <p:spPr>
          <a:xfrm>
            <a:off x="3724822" y="906139"/>
            <a:ext cx="86492" cy="1040726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Left Bracket 62">
            <a:extLst>
              <a:ext uri="{FF2B5EF4-FFF2-40B4-BE49-F238E27FC236}">
                <a16:creationId xmlns:a16="http://schemas.microsoft.com/office/drawing/2014/main" id="{040F0D9E-8DB9-D045-99D1-B261947C957E}"/>
              </a:ext>
            </a:extLst>
          </p:cNvPr>
          <p:cNvSpPr/>
          <p:nvPr/>
        </p:nvSpPr>
        <p:spPr>
          <a:xfrm>
            <a:off x="3724008" y="2242953"/>
            <a:ext cx="87306" cy="1165620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Left Bracket 63">
            <a:extLst>
              <a:ext uri="{FF2B5EF4-FFF2-40B4-BE49-F238E27FC236}">
                <a16:creationId xmlns:a16="http://schemas.microsoft.com/office/drawing/2014/main" id="{81D75DD5-2BED-5F45-BB6F-1D514642D7BF}"/>
              </a:ext>
            </a:extLst>
          </p:cNvPr>
          <p:cNvSpPr/>
          <p:nvPr/>
        </p:nvSpPr>
        <p:spPr>
          <a:xfrm>
            <a:off x="3724007" y="1961598"/>
            <a:ext cx="87307" cy="281609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Left Bracket 64">
            <a:extLst>
              <a:ext uri="{FF2B5EF4-FFF2-40B4-BE49-F238E27FC236}">
                <a16:creationId xmlns:a16="http://schemas.microsoft.com/office/drawing/2014/main" id="{78134197-9C09-A444-915A-1ADE119FCD17}"/>
              </a:ext>
            </a:extLst>
          </p:cNvPr>
          <p:cNvSpPr/>
          <p:nvPr/>
        </p:nvSpPr>
        <p:spPr>
          <a:xfrm>
            <a:off x="3724048" y="3408573"/>
            <a:ext cx="81508" cy="378004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Left Bracket 65">
            <a:extLst>
              <a:ext uri="{FF2B5EF4-FFF2-40B4-BE49-F238E27FC236}">
                <a16:creationId xmlns:a16="http://schemas.microsoft.com/office/drawing/2014/main" id="{46942740-5337-1B4E-8F0E-AC42102AB7B1}"/>
              </a:ext>
            </a:extLst>
          </p:cNvPr>
          <p:cNvSpPr/>
          <p:nvPr/>
        </p:nvSpPr>
        <p:spPr>
          <a:xfrm>
            <a:off x="3724906" y="3795750"/>
            <a:ext cx="80610" cy="1528725"/>
          </a:xfrm>
          <a:prstGeom prst="leftBracket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0D7D96B-BFD1-BC43-A96D-24D7C1CBC072}"/>
              </a:ext>
            </a:extLst>
          </p:cNvPr>
          <p:cNvSpPr txBox="1"/>
          <p:nvPr/>
        </p:nvSpPr>
        <p:spPr>
          <a:xfrm>
            <a:off x="1026833" y="159212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VL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BEAD6F3-1BC7-2148-B661-30B182BBCF55}"/>
              </a:ext>
            </a:extLst>
          </p:cNvPr>
          <p:cNvSpPr txBox="1"/>
          <p:nvPr/>
        </p:nvSpPr>
        <p:spPr>
          <a:xfrm>
            <a:off x="1163353" y="246741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519965A-1F60-154B-A90E-C65B25D033D5}"/>
              </a:ext>
            </a:extLst>
          </p:cNvPr>
          <p:cNvSpPr txBox="1"/>
          <p:nvPr/>
        </p:nvSpPr>
        <p:spPr>
          <a:xfrm>
            <a:off x="1111473" y="3662315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M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705A7B3-8A26-F742-87BB-C3E4C45F7F6E}"/>
              </a:ext>
            </a:extLst>
          </p:cNvPr>
          <p:cNvSpPr txBox="1"/>
          <p:nvPr/>
        </p:nvSpPr>
        <p:spPr>
          <a:xfrm>
            <a:off x="1137194" y="495199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ABB1941-3E38-B94D-98EE-751F3A7DA8D3}"/>
              </a:ext>
            </a:extLst>
          </p:cNvPr>
          <p:cNvSpPr txBox="1"/>
          <p:nvPr/>
        </p:nvSpPr>
        <p:spPr>
          <a:xfrm>
            <a:off x="980038" y="5735946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VH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7E5B5EA-C692-2D4F-AFC3-212BF1235DB0}"/>
              </a:ext>
            </a:extLst>
          </p:cNvPr>
          <p:cNvSpPr txBox="1"/>
          <p:nvPr/>
        </p:nvSpPr>
        <p:spPr>
          <a:xfrm rot="16200000">
            <a:off x="-182836" y="3300464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Human disturbance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37FBF36-1F12-924E-9BE9-1D7E69EE057C}"/>
              </a:ext>
            </a:extLst>
          </p:cNvPr>
          <p:cNvSpPr txBox="1"/>
          <p:nvPr/>
        </p:nvSpPr>
        <p:spPr>
          <a:xfrm>
            <a:off x="3308619" y="1227359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VL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C2F752B-DDD1-3144-B374-357F9EE77342}"/>
              </a:ext>
            </a:extLst>
          </p:cNvPr>
          <p:cNvSpPr txBox="1"/>
          <p:nvPr/>
        </p:nvSpPr>
        <p:spPr>
          <a:xfrm>
            <a:off x="3380725" y="325801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H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6DABB26-F640-A048-AA2F-57E197A12E95}"/>
              </a:ext>
            </a:extLst>
          </p:cNvPr>
          <p:cNvSpPr txBox="1"/>
          <p:nvPr/>
        </p:nvSpPr>
        <p:spPr>
          <a:xfrm>
            <a:off x="3377051" y="2550148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D021E96-34F1-D34B-AA38-14BBC7EE5127}"/>
              </a:ext>
            </a:extLst>
          </p:cNvPr>
          <p:cNvSpPr txBox="1"/>
          <p:nvPr/>
        </p:nvSpPr>
        <p:spPr>
          <a:xfrm>
            <a:off x="3385563" y="192144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L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A0AD071-1D9B-5244-BBBD-A7B57CEC6BBB}"/>
              </a:ext>
            </a:extLst>
          </p:cNvPr>
          <p:cNvSpPr txBox="1"/>
          <p:nvPr/>
        </p:nvSpPr>
        <p:spPr>
          <a:xfrm>
            <a:off x="3267496" y="438118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VH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89C8F2E-4D01-374C-A4A7-9A559B13FFD2}"/>
              </a:ext>
            </a:extLst>
          </p:cNvPr>
          <p:cNvSpPr txBox="1"/>
          <p:nvPr/>
        </p:nvSpPr>
        <p:spPr>
          <a:xfrm>
            <a:off x="3325573" y="560080"/>
            <a:ext cx="3417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Helvetica" pitchFamily="2" charset="0"/>
              </a:rPr>
              <a:t>b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244BB05-87F8-1649-B53A-70E933813E4C}"/>
              </a:ext>
            </a:extLst>
          </p:cNvPr>
          <p:cNvSpPr txBox="1"/>
          <p:nvPr/>
        </p:nvSpPr>
        <p:spPr>
          <a:xfrm>
            <a:off x="1088022" y="501462"/>
            <a:ext cx="3417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Helvetica" pitchFamily="2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081198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37F8F8-C875-1D4B-A641-A535D00A35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8" r="65917" b="4985"/>
          <a:stretch/>
        </p:blipFill>
        <p:spPr>
          <a:xfrm>
            <a:off x="225468" y="509864"/>
            <a:ext cx="3997084" cy="57921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59E4B8-1ABC-FC45-9618-735239833C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33415" r="38778" b="31333"/>
          <a:stretch/>
        </p:blipFill>
        <p:spPr>
          <a:xfrm>
            <a:off x="6161314" y="729648"/>
            <a:ext cx="1598023" cy="25099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AEB7BF-13CF-3A48-B6E2-7D727F66FE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83" r="50000" b="52462"/>
          <a:stretch/>
        </p:blipFill>
        <p:spPr>
          <a:xfrm>
            <a:off x="4155440" y="508000"/>
            <a:ext cx="1940560" cy="28979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79AE5F-FC66-DA43-8D5A-CB3BFC06BF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36" t="34342" r="23708" b="33318"/>
          <a:stretch/>
        </p:blipFill>
        <p:spPr>
          <a:xfrm>
            <a:off x="6201019" y="3072957"/>
            <a:ext cx="2115506" cy="23027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0A135A-3424-4740-A60D-767B16BB83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30" t="34342" b="46470"/>
          <a:stretch/>
        </p:blipFill>
        <p:spPr>
          <a:xfrm>
            <a:off x="6227758" y="5353793"/>
            <a:ext cx="3342143" cy="13662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858531-0DD1-244F-86C2-5CB0687F33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530" t="53514" b="33318"/>
          <a:stretch/>
        </p:blipFill>
        <p:spPr>
          <a:xfrm>
            <a:off x="8034762" y="729649"/>
            <a:ext cx="3342143" cy="9376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322595-AE01-3B4F-A2E3-6B9F271CACEF}"/>
              </a:ext>
            </a:extLst>
          </p:cNvPr>
          <p:cNvSpPr txBox="1"/>
          <p:nvPr/>
        </p:nvSpPr>
        <p:spPr>
          <a:xfrm rot="16200000">
            <a:off x="234617" y="6485704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Aug 2014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267E45-B608-BC41-A5AE-8CA228023AD6}"/>
              </a:ext>
            </a:extLst>
          </p:cNvPr>
          <p:cNvSpPr txBox="1"/>
          <p:nvPr/>
        </p:nvSpPr>
        <p:spPr>
          <a:xfrm rot="16200000">
            <a:off x="507061" y="6479177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Feb 2015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2ED78E-D3CC-AE43-961B-BCC53E01C7DB}"/>
              </a:ext>
            </a:extLst>
          </p:cNvPr>
          <p:cNvSpPr txBox="1"/>
          <p:nvPr/>
        </p:nvSpPr>
        <p:spPr>
          <a:xfrm rot="16200000">
            <a:off x="750895" y="6497046"/>
            <a:ext cx="857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May 2015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55966D-89C9-8140-AF3E-6ACF78541E9B}"/>
              </a:ext>
            </a:extLst>
          </p:cNvPr>
          <p:cNvSpPr txBox="1"/>
          <p:nvPr/>
        </p:nvSpPr>
        <p:spPr>
          <a:xfrm rot="16200000">
            <a:off x="1064140" y="6449758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584D38-0DA3-9542-94E9-14DEF3A8F8E7}"/>
              </a:ext>
            </a:extLst>
          </p:cNvPr>
          <p:cNvSpPr txBox="1"/>
          <p:nvPr/>
        </p:nvSpPr>
        <p:spPr>
          <a:xfrm rot="16200000">
            <a:off x="1264866" y="6476497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Mar 2016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480BF4-BD60-2E42-98C7-8DDF64EED018}"/>
              </a:ext>
            </a:extLst>
          </p:cNvPr>
          <p:cNvSpPr txBox="1"/>
          <p:nvPr/>
        </p:nvSpPr>
        <p:spPr>
          <a:xfrm rot="16200000">
            <a:off x="1523357" y="6486459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Nov 2016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F57F62-C776-EC4F-931C-4BE1ABE87788}"/>
              </a:ext>
            </a:extLst>
          </p:cNvPr>
          <p:cNvSpPr txBox="1"/>
          <p:nvPr/>
        </p:nvSpPr>
        <p:spPr>
          <a:xfrm rot="16200000">
            <a:off x="1813382" y="6449758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2017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1CE2DC7-92C2-DE49-93EA-D3F410A5D2D1}"/>
              </a:ext>
            </a:extLst>
          </p:cNvPr>
          <p:cNvSpPr txBox="1"/>
          <p:nvPr/>
        </p:nvSpPr>
        <p:spPr>
          <a:xfrm rot="16200000">
            <a:off x="2087760" y="6509659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Aug 2014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DBE7C0D-24C4-7349-B396-C8D1F90540DC}"/>
              </a:ext>
            </a:extLst>
          </p:cNvPr>
          <p:cNvSpPr txBox="1"/>
          <p:nvPr/>
        </p:nvSpPr>
        <p:spPr>
          <a:xfrm rot="16200000">
            <a:off x="2360204" y="6503132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Feb 2015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4C0A1D0-76AE-FD48-8AF8-369EAD6E4734}"/>
              </a:ext>
            </a:extLst>
          </p:cNvPr>
          <p:cNvSpPr txBox="1"/>
          <p:nvPr/>
        </p:nvSpPr>
        <p:spPr>
          <a:xfrm rot="16200000">
            <a:off x="2604038" y="6521001"/>
            <a:ext cx="857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May 2015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A56D26C-6014-EB43-AF59-CC54C9EB56A6}"/>
              </a:ext>
            </a:extLst>
          </p:cNvPr>
          <p:cNvSpPr txBox="1"/>
          <p:nvPr/>
        </p:nvSpPr>
        <p:spPr>
          <a:xfrm rot="16200000">
            <a:off x="2917283" y="6473713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E011A9-58E9-9C45-939A-F9EAB6248764}"/>
              </a:ext>
            </a:extLst>
          </p:cNvPr>
          <p:cNvSpPr txBox="1"/>
          <p:nvPr/>
        </p:nvSpPr>
        <p:spPr>
          <a:xfrm rot="16200000">
            <a:off x="3118009" y="6500452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Mar 2016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5C0F19A-C71D-6C4A-BBDB-BC4AA9DE8926}"/>
              </a:ext>
            </a:extLst>
          </p:cNvPr>
          <p:cNvSpPr txBox="1"/>
          <p:nvPr/>
        </p:nvSpPr>
        <p:spPr>
          <a:xfrm rot="16200000">
            <a:off x="3376500" y="6510414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Nov 2016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3CD2379-4115-F047-9A54-569946E7B54B}"/>
              </a:ext>
            </a:extLst>
          </p:cNvPr>
          <p:cNvSpPr txBox="1"/>
          <p:nvPr/>
        </p:nvSpPr>
        <p:spPr>
          <a:xfrm rot="16200000">
            <a:off x="3666525" y="6473713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2017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79C2C4C-427B-D245-8D01-F1869D51E5D5}"/>
              </a:ext>
            </a:extLst>
          </p:cNvPr>
          <p:cNvSpPr txBox="1"/>
          <p:nvPr/>
        </p:nvSpPr>
        <p:spPr>
          <a:xfrm rot="16200000">
            <a:off x="3940904" y="3624336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Aug 2014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3E00FE0-C09F-AE49-926F-EC90C8E70B60}"/>
              </a:ext>
            </a:extLst>
          </p:cNvPr>
          <p:cNvSpPr txBox="1"/>
          <p:nvPr/>
        </p:nvSpPr>
        <p:spPr>
          <a:xfrm rot="16200000">
            <a:off x="4213348" y="3617809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Feb 2015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0D580EB-167D-E748-944E-09305E314935}"/>
              </a:ext>
            </a:extLst>
          </p:cNvPr>
          <p:cNvSpPr txBox="1"/>
          <p:nvPr/>
        </p:nvSpPr>
        <p:spPr>
          <a:xfrm rot="16200000">
            <a:off x="4457182" y="3635678"/>
            <a:ext cx="857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May 2015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88B3A91-B9B2-B748-A29D-F5AAE00E33FB}"/>
              </a:ext>
            </a:extLst>
          </p:cNvPr>
          <p:cNvSpPr txBox="1"/>
          <p:nvPr/>
        </p:nvSpPr>
        <p:spPr>
          <a:xfrm rot="16200000">
            <a:off x="4770427" y="3588390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AEB9C04-D963-0749-BD5D-E86752D0E703}"/>
              </a:ext>
            </a:extLst>
          </p:cNvPr>
          <p:cNvSpPr txBox="1"/>
          <p:nvPr/>
        </p:nvSpPr>
        <p:spPr>
          <a:xfrm rot="16200000">
            <a:off x="4971153" y="3615129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Mar 2016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91A2782-69B9-2B44-9F37-BB0A296609B3}"/>
              </a:ext>
            </a:extLst>
          </p:cNvPr>
          <p:cNvSpPr txBox="1"/>
          <p:nvPr/>
        </p:nvSpPr>
        <p:spPr>
          <a:xfrm rot="16200000">
            <a:off x="5229644" y="3625091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Nov 2016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6A09300-8E04-EF4D-B16D-2D92C6A9C6D6}"/>
              </a:ext>
            </a:extLst>
          </p:cNvPr>
          <p:cNvSpPr txBox="1"/>
          <p:nvPr/>
        </p:nvSpPr>
        <p:spPr>
          <a:xfrm rot="16200000">
            <a:off x="5519669" y="3588390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563CBA-57D8-6A42-9F0F-CBF6EE8D57A2}"/>
              </a:ext>
            </a:extLst>
          </p:cNvPr>
          <p:cNvSpPr txBox="1"/>
          <p:nvPr/>
        </p:nvSpPr>
        <p:spPr>
          <a:xfrm rot="16200000">
            <a:off x="-1085751" y="2833737"/>
            <a:ext cx="23599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Proportional abundance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3975195-8EE3-7046-8716-43424BD15320}"/>
              </a:ext>
            </a:extLst>
          </p:cNvPr>
          <p:cNvSpPr txBox="1"/>
          <p:nvPr/>
        </p:nvSpPr>
        <p:spPr>
          <a:xfrm>
            <a:off x="2825769" y="7082428"/>
            <a:ext cx="17684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Expedition month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8D2B596-0C56-E14D-AE4C-33D8F2A43277}"/>
              </a:ext>
            </a:extLst>
          </p:cNvPr>
          <p:cNvSpPr txBox="1"/>
          <p:nvPr/>
        </p:nvSpPr>
        <p:spPr>
          <a:xfrm>
            <a:off x="6161314" y="508000"/>
            <a:ext cx="1487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ITS2 type profile</a:t>
            </a:r>
          </a:p>
        </p:txBody>
      </p:sp>
    </p:spTree>
    <p:extLst>
      <p:ext uri="{BB962C8B-B14F-4D97-AF65-F5344CB8AC3E}">
        <p14:creationId xmlns:p14="http://schemas.microsoft.com/office/powerpoint/2010/main" val="3717741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2C2033-BE91-5B4E-86BA-056CD8A0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8" r="69298" b="5091"/>
          <a:stretch/>
        </p:blipFill>
        <p:spPr>
          <a:xfrm>
            <a:off x="299646" y="483734"/>
            <a:ext cx="3975792" cy="57934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29208B-7CA6-F048-97B7-1796023B9F5C}"/>
              </a:ext>
            </a:extLst>
          </p:cNvPr>
          <p:cNvSpPr txBox="1"/>
          <p:nvPr/>
        </p:nvSpPr>
        <p:spPr>
          <a:xfrm rot="16200000">
            <a:off x="-1010693" y="2833737"/>
            <a:ext cx="23599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Proportional abundance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36AFBE-9C3C-6E49-B911-3EDC70F14869}"/>
              </a:ext>
            </a:extLst>
          </p:cNvPr>
          <p:cNvSpPr txBox="1"/>
          <p:nvPr/>
        </p:nvSpPr>
        <p:spPr>
          <a:xfrm>
            <a:off x="6133239" y="481264"/>
            <a:ext cx="1531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ITS2 type profile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8D13D27-2AD2-3843-A939-C4654DE7BD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388" t="34979" r="41942" b="34346"/>
          <a:stretch/>
        </p:blipFill>
        <p:spPr>
          <a:xfrm>
            <a:off x="6133239" y="789041"/>
            <a:ext cx="2328203" cy="23748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CE359A5-14E1-4E4B-874F-095B91777A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242" t="71247" r="42095" b="26290"/>
          <a:stretch/>
        </p:blipFill>
        <p:spPr>
          <a:xfrm>
            <a:off x="6433276" y="2788157"/>
            <a:ext cx="2156819" cy="19065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AD4AF2C-3BE8-F749-87F6-07B08059C3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334" t="34979" r="27313" b="36727"/>
          <a:stretch/>
        </p:blipFill>
        <p:spPr>
          <a:xfrm>
            <a:off x="6186728" y="3109539"/>
            <a:ext cx="2444660" cy="219045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9F3008-336B-114F-A7B1-54298E95D3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278" t="34979" r="-1" b="51913"/>
          <a:stretch/>
        </p:blipFill>
        <p:spPr>
          <a:xfrm>
            <a:off x="6131798" y="5408568"/>
            <a:ext cx="3699909" cy="101477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C41677B-FE70-6147-8187-C95BEC5D91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334" t="62908" r="19943" b="34346"/>
          <a:stretch/>
        </p:blipFill>
        <p:spPr>
          <a:xfrm>
            <a:off x="6184935" y="5265637"/>
            <a:ext cx="3699902" cy="21262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6025AF8-5DA7-3E45-B505-A13FC98E0B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278" t="48058" r="-1" b="36655"/>
          <a:stretch/>
        </p:blipFill>
        <p:spPr>
          <a:xfrm>
            <a:off x="8412724" y="789041"/>
            <a:ext cx="3699909" cy="118353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560C697-FB30-904B-B497-11E91FC478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70" r="56163" b="52197"/>
          <a:stretch/>
        </p:blipFill>
        <p:spPr>
          <a:xfrm>
            <a:off x="4256313" y="481264"/>
            <a:ext cx="1801148" cy="291798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0F04E0F-324D-C442-8A17-354A789D9713}"/>
              </a:ext>
            </a:extLst>
          </p:cNvPr>
          <p:cNvSpPr txBox="1"/>
          <p:nvPr/>
        </p:nvSpPr>
        <p:spPr>
          <a:xfrm rot="16200000">
            <a:off x="271687" y="6460991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Aug 2014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F788713-B307-2241-90F6-45F2C2208F3F}"/>
              </a:ext>
            </a:extLst>
          </p:cNvPr>
          <p:cNvSpPr txBox="1"/>
          <p:nvPr/>
        </p:nvSpPr>
        <p:spPr>
          <a:xfrm rot="16200000">
            <a:off x="544131" y="645446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Feb 2015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98E809-5D40-2244-9158-69D78DB224C3}"/>
              </a:ext>
            </a:extLst>
          </p:cNvPr>
          <p:cNvSpPr txBox="1"/>
          <p:nvPr/>
        </p:nvSpPr>
        <p:spPr>
          <a:xfrm rot="16200000">
            <a:off x="787965" y="6472333"/>
            <a:ext cx="857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May 2015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38B8D8-6CD7-1048-889C-90865DF48FE5}"/>
              </a:ext>
            </a:extLst>
          </p:cNvPr>
          <p:cNvSpPr txBox="1"/>
          <p:nvPr/>
        </p:nvSpPr>
        <p:spPr>
          <a:xfrm rot="16200000">
            <a:off x="1101210" y="6425045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95ED9A5-99CC-E14B-A1AC-3B07A55D06CF}"/>
              </a:ext>
            </a:extLst>
          </p:cNvPr>
          <p:cNvSpPr txBox="1"/>
          <p:nvPr/>
        </p:nvSpPr>
        <p:spPr>
          <a:xfrm rot="16200000">
            <a:off x="1301936" y="645178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Mar 2016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6CA346-D51D-9A45-A24E-C13FD5CBF16C}"/>
              </a:ext>
            </a:extLst>
          </p:cNvPr>
          <p:cNvSpPr txBox="1"/>
          <p:nvPr/>
        </p:nvSpPr>
        <p:spPr>
          <a:xfrm rot="16200000">
            <a:off x="1560427" y="6461746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Nov 2016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ED03A1-F889-3A4E-96B1-3CFDD0791CF0}"/>
              </a:ext>
            </a:extLst>
          </p:cNvPr>
          <p:cNvSpPr txBox="1"/>
          <p:nvPr/>
        </p:nvSpPr>
        <p:spPr>
          <a:xfrm rot="16200000">
            <a:off x="1850452" y="6425045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7D49D8-9AFB-6540-B636-21D3A4AB617D}"/>
              </a:ext>
            </a:extLst>
          </p:cNvPr>
          <p:cNvSpPr txBox="1"/>
          <p:nvPr/>
        </p:nvSpPr>
        <p:spPr>
          <a:xfrm rot="16200000">
            <a:off x="2124830" y="6484946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Aug 2014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F598D7F-610E-764F-A608-5C013BD4456A}"/>
              </a:ext>
            </a:extLst>
          </p:cNvPr>
          <p:cNvSpPr txBox="1"/>
          <p:nvPr/>
        </p:nvSpPr>
        <p:spPr>
          <a:xfrm rot="16200000">
            <a:off x="2397274" y="6478419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Feb 2015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647487F-C4C4-1249-B56A-7D43457AAC79}"/>
              </a:ext>
            </a:extLst>
          </p:cNvPr>
          <p:cNvSpPr txBox="1"/>
          <p:nvPr/>
        </p:nvSpPr>
        <p:spPr>
          <a:xfrm rot="16200000">
            <a:off x="2641108" y="6496288"/>
            <a:ext cx="857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May 2015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0DB9FC3-7CAC-7140-B92F-B3E6F58CB742}"/>
              </a:ext>
            </a:extLst>
          </p:cNvPr>
          <p:cNvSpPr txBox="1"/>
          <p:nvPr/>
        </p:nvSpPr>
        <p:spPr>
          <a:xfrm rot="16200000">
            <a:off x="2954353" y="6449000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EBD9B5-328C-4F47-9191-664F20E0DE68}"/>
              </a:ext>
            </a:extLst>
          </p:cNvPr>
          <p:cNvSpPr txBox="1"/>
          <p:nvPr/>
        </p:nvSpPr>
        <p:spPr>
          <a:xfrm rot="16200000">
            <a:off x="3155079" y="6475739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Mar 2016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AE6B37F-9409-0E48-AE25-0905A28DEE46}"/>
              </a:ext>
            </a:extLst>
          </p:cNvPr>
          <p:cNvSpPr txBox="1"/>
          <p:nvPr/>
        </p:nvSpPr>
        <p:spPr>
          <a:xfrm rot="16200000">
            <a:off x="3413570" y="6485701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Nov 2016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D9B5004-F718-5846-8CE2-AE15AC2E7EEA}"/>
              </a:ext>
            </a:extLst>
          </p:cNvPr>
          <p:cNvSpPr txBox="1"/>
          <p:nvPr/>
        </p:nvSpPr>
        <p:spPr>
          <a:xfrm rot="16200000">
            <a:off x="3703595" y="6449000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2017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43EF135-8004-7546-8823-6AA7842F9BC6}"/>
              </a:ext>
            </a:extLst>
          </p:cNvPr>
          <p:cNvSpPr txBox="1"/>
          <p:nvPr/>
        </p:nvSpPr>
        <p:spPr>
          <a:xfrm>
            <a:off x="2862839" y="7057715"/>
            <a:ext cx="17684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</a:rPr>
              <a:t>Expedition month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18ABFEB-938D-3748-BEE2-66006FEB2708}"/>
              </a:ext>
            </a:extLst>
          </p:cNvPr>
          <p:cNvSpPr txBox="1"/>
          <p:nvPr/>
        </p:nvSpPr>
        <p:spPr>
          <a:xfrm rot="16200000">
            <a:off x="3999653" y="3595396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Aug 2014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F28B3B3-25FF-7D4E-926F-E8DFDE94B6C6}"/>
              </a:ext>
            </a:extLst>
          </p:cNvPr>
          <p:cNvSpPr txBox="1"/>
          <p:nvPr/>
        </p:nvSpPr>
        <p:spPr>
          <a:xfrm rot="16200000">
            <a:off x="4272097" y="3588869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Feb 2015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942EA1-2E86-1348-BBA0-2988CF2DCDF9}"/>
              </a:ext>
            </a:extLst>
          </p:cNvPr>
          <p:cNvSpPr txBox="1"/>
          <p:nvPr/>
        </p:nvSpPr>
        <p:spPr>
          <a:xfrm rot="16200000">
            <a:off x="4515931" y="3606738"/>
            <a:ext cx="857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May 2015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2D68622-8E18-CD48-9F82-4A4C656C50F4}"/>
              </a:ext>
            </a:extLst>
          </p:cNvPr>
          <p:cNvSpPr txBox="1"/>
          <p:nvPr/>
        </p:nvSpPr>
        <p:spPr>
          <a:xfrm rot="16200000">
            <a:off x="4829176" y="3559450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22552F-ED94-C54C-A76F-3EFACC54FF61}"/>
              </a:ext>
            </a:extLst>
          </p:cNvPr>
          <p:cNvSpPr txBox="1"/>
          <p:nvPr/>
        </p:nvSpPr>
        <p:spPr>
          <a:xfrm rot="16200000">
            <a:off x="5029902" y="3586189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Mar 2016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AA4542C-0052-4742-9AD2-4D22EB1E87BA}"/>
              </a:ext>
            </a:extLst>
          </p:cNvPr>
          <p:cNvSpPr txBox="1"/>
          <p:nvPr/>
        </p:nvSpPr>
        <p:spPr>
          <a:xfrm rot="16200000">
            <a:off x="5288393" y="3596151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Nov 2016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83A96B7-C110-AF4A-BE8B-479E5963072A}"/>
              </a:ext>
            </a:extLst>
          </p:cNvPr>
          <p:cNvSpPr txBox="1"/>
          <p:nvPr/>
        </p:nvSpPr>
        <p:spPr>
          <a:xfrm rot="16200000">
            <a:off x="5578418" y="3559450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Jul 2017</a:t>
            </a:r>
          </a:p>
        </p:txBody>
      </p:sp>
    </p:spTree>
    <p:extLst>
      <p:ext uri="{BB962C8B-B14F-4D97-AF65-F5344CB8AC3E}">
        <p14:creationId xmlns:p14="http://schemas.microsoft.com/office/powerpoint/2010/main" val="332272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E93AD3-5568-9345-94DC-9A233F846E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3415" r="38778" b="31333"/>
          <a:stretch/>
        </p:blipFill>
        <p:spPr>
          <a:xfrm>
            <a:off x="6161314" y="729648"/>
            <a:ext cx="1598023" cy="25099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676FDD-41F7-9949-ABE7-AAA59067F1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436" t="34342" r="23708" b="33318"/>
          <a:stretch/>
        </p:blipFill>
        <p:spPr>
          <a:xfrm>
            <a:off x="6201019" y="3072957"/>
            <a:ext cx="2115506" cy="2302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8BEB69-B042-DF49-ABF4-EB21ABC69F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530" t="34342" b="46470"/>
          <a:stretch/>
        </p:blipFill>
        <p:spPr>
          <a:xfrm>
            <a:off x="6212768" y="5338803"/>
            <a:ext cx="3342143" cy="13662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9EA5C6-A07B-DD40-B171-C4F6F1610F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530" t="53514" b="44354"/>
          <a:stretch/>
        </p:blipFill>
        <p:spPr>
          <a:xfrm>
            <a:off x="8052642" y="1290675"/>
            <a:ext cx="3530851" cy="1604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A1FC8B-2C9D-F640-9E65-56D6ED4C669C}"/>
              </a:ext>
            </a:extLst>
          </p:cNvPr>
          <p:cNvSpPr txBox="1"/>
          <p:nvPr/>
        </p:nvSpPr>
        <p:spPr>
          <a:xfrm>
            <a:off x="6161314" y="508000"/>
            <a:ext cx="1487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ITS2 type profile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2B707E-0F78-594A-BD80-F53D5107A2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388" t="44244" r="41942" b="34346"/>
          <a:stretch/>
        </p:blipFill>
        <p:spPr>
          <a:xfrm>
            <a:off x="793488" y="2061275"/>
            <a:ext cx="2328203" cy="1657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D5E16E-9376-8D48-8613-3324924040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34" t="34979" r="27313" b="36727"/>
          <a:stretch/>
        </p:blipFill>
        <p:spPr>
          <a:xfrm>
            <a:off x="846977" y="3664470"/>
            <a:ext cx="2444660" cy="21904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4A8E4A-B4B3-A443-86D9-FF4FEDE892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78" t="34979" r="-1" b="51913"/>
          <a:stretch/>
        </p:blipFill>
        <p:spPr>
          <a:xfrm>
            <a:off x="792047" y="5963499"/>
            <a:ext cx="3699909" cy="101477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7C0B8E5-AE49-CF49-BF44-B99613CC81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34" t="62908" r="19943" b="34346"/>
          <a:stretch/>
        </p:blipFill>
        <p:spPr>
          <a:xfrm>
            <a:off x="845184" y="5820568"/>
            <a:ext cx="3699902" cy="21262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ECEB19-B7C6-6E43-9517-9E41063FD4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78" t="48058" r="-1" b="47553"/>
          <a:stretch/>
        </p:blipFill>
        <p:spPr>
          <a:xfrm>
            <a:off x="7984416" y="950899"/>
            <a:ext cx="3699909" cy="3397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9DDDE62-AD55-2E43-8037-84CD8F5778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242" t="71247" r="42095" b="26290"/>
          <a:stretch/>
        </p:blipFill>
        <p:spPr>
          <a:xfrm>
            <a:off x="1091502" y="3324197"/>
            <a:ext cx="2156819" cy="19065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2CC3DFB-E5DF-4244-9D39-6348EBBEA4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78" t="56537" r="-1" b="41391"/>
          <a:stretch/>
        </p:blipFill>
        <p:spPr>
          <a:xfrm>
            <a:off x="7981241" y="1429262"/>
            <a:ext cx="3699909" cy="1604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FDE328B-9483-0E40-8018-99D2345048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530" t="55553" b="38220"/>
          <a:stretch/>
        </p:blipFill>
        <p:spPr>
          <a:xfrm>
            <a:off x="8049467" y="1596032"/>
            <a:ext cx="3530851" cy="46841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CB32FB6-40D0-4F4B-BB77-BA20CA88B9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78" t="58981" r="-1" b="38947"/>
          <a:stretch/>
        </p:blipFill>
        <p:spPr>
          <a:xfrm>
            <a:off x="7978066" y="2084975"/>
            <a:ext cx="3699909" cy="16041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BAEF906-6B30-2E44-9CA1-D3FF814C32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530" t="62166" b="33318"/>
          <a:stretch/>
        </p:blipFill>
        <p:spPr>
          <a:xfrm>
            <a:off x="8049467" y="2242219"/>
            <a:ext cx="3530851" cy="33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315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79B516-3E7D-A345-AD33-B422EAF653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55" t="8762" r="65535" b="61783"/>
          <a:stretch/>
        </p:blipFill>
        <p:spPr>
          <a:xfrm>
            <a:off x="1009893" y="501923"/>
            <a:ext cx="2294349" cy="15638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980928-B13D-CF45-81B3-4EE12B381A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90" t="8071" r="64756" b="60487"/>
          <a:stretch/>
        </p:blipFill>
        <p:spPr>
          <a:xfrm>
            <a:off x="4755373" y="430451"/>
            <a:ext cx="2331893" cy="16529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0648B3-0058-3C4D-B179-F56BCC43774D}"/>
              </a:ext>
            </a:extLst>
          </p:cNvPr>
          <p:cNvSpPr txBox="1"/>
          <p:nvPr/>
        </p:nvSpPr>
        <p:spPr>
          <a:xfrm rot="16200000">
            <a:off x="-745042" y="2201040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Proportional abundance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76B25E-2BCE-7141-93A2-DAC0F1BF4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576" t="8762" r="50508" b="17926"/>
          <a:stretch/>
        </p:blipFill>
        <p:spPr>
          <a:xfrm>
            <a:off x="3304242" y="501922"/>
            <a:ext cx="1118005" cy="38923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392A8F-E059-2548-85C5-78F595AD4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74" t="42312" r="65516" b="17927"/>
          <a:stretch/>
        </p:blipFill>
        <p:spPr>
          <a:xfrm>
            <a:off x="1009893" y="2385706"/>
            <a:ext cx="2294349" cy="211111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C9D7E6A-707A-B442-B1CF-D4F97858E8A1}"/>
              </a:ext>
            </a:extLst>
          </p:cNvPr>
          <p:cNvSpPr txBox="1"/>
          <p:nvPr/>
        </p:nvSpPr>
        <p:spPr>
          <a:xfrm>
            <a:off x="727697" y="21758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Helvetica" pitchFamily="2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0B09C2-F728-1F49-8871-B0954F0E1B94}"/>
              </a:ext>
            </a:extLst>
          </p:cNvPr>
          <p:cNvSpPr txBox="1"/>
          <p:nvPr/>
        </p:nvSpPr>
        <p:spPr>
          <a:xfrm>
            <a:off x="4503186" y="19594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Helvetica" pitchFamily="2" charset="0"/>
              </a:rPr>
              <a:t>b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844506B-210F-B64F-A0BF-ACAF07083B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616" t="8071" r="50599" b="18212"/>
          <a:stretch/>
        </p:blipFill>
        <p:spPr>
          <a:xfrm>
            <a:off x="7052650" y="445756"/>
            <a:ext cx="1110275" cy="387531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5746DC5-D616-6847-8012-1E377EF100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64" t="42071" r="64682" b="18212"/>
          <a:stretch/>
        </p:blipFill>
        <p:spPr>
          <a:xfrm>
            <a:off x="4768073" y="2347776"/>
            <a:ext cx="2331893" cy="208793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A9D7447-F1D8-6144-B765-41B3FFD88A8E}"/>
              </a:ext>
            </a:extLst>
          </p:cNvPr>
          <p:cNvSpPr txBox="1"/>
          <p:nvPr/>
        </p:nvSpPr>
        <p:spPr>
          <a:xfrm>
            <a:off x="3368620" y="4375423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Expedition month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8C09FB-B697-ED44-B14E-7CB2D9B77F71}"/>
              </a:ext>
            </a:extLst>
          </p:cNvPr>
          <p:cNvSpPr txBox="1"/>
          <p:nvPr/>
        </p:nvSpPr>
        <p:spPr>
          <a:xfrm>
            <a:off x="812947" y="3789357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22943D3-86BF-C14C-97C7-46785E02926D}"/>
              </a:ext>
            </a:extLst>
          </p:cNvPr>
          <p:cNvSpPr txBox="1"/>
          <p:nvPr/>
        </p:nvSpPr>
        <p:spPr>
          <a:xfrm>
            <a:off x="667508" y="3035788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0.50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617605C-2D46-1A42-B1DE-71B3C30D5660}"/>
              </a:ext>
            </a:extLst>
          </p:cNvPr>
          <p:cNvSpPr txBox="1"/>
          <p:nvPr/>
        </p:nvSpPr>
        <p:spPr>
          <a:xfrm>
            <a:off x="657998" y="2292018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1.00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45BEFAF-9193-6E41-9C98-0FB54151C302}"/>
              </a:ext>
            </a:extLst>
          </p:cNvPr>
          <p:cNvSpPr txBox="1"/>
          <p:nvPr/>
        </p:nvSpPr>
        <p:spPr>
          <a:xfrm>
            <a:off x="661025" y="2673505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0.75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6A26995-E034-5B46-A4EA-2A1218E7F87F}"/>
              </a:ext>
            </a:extLst>
          </p:cNvPr>
          <p:cNvSpPr txBox="1"/>
          <p:nvPr/>
        </p:nvSpPr>
        <p:spPr>
          <a:xfrm>
            <a:off x="656614" y="3424408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0.25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D43E1A4-8606-484F-9D5D-CB6BEDE96369}"/>
              </a:ext>
            </a:extLst>
          </p:cNvPr>
          <p:cNvSpPr txBox="1"/>
          <p:nvPr/>
        </p:nvSpPr>
        <p:spPr>
          <a:xfrm>
            <a:off x="827056" y="192157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AABAFBE-24C7-9846-9913-C2CF39D41FCE}"/>
              </a:ext>
            </a:extLst>
          </p:cNvPr>
          <p:cNvSpPr txBox="1"/>
          <p:nvPr/>
        </p:nvSpPr>
        <p:spPr>
          <a:xfrm>
            <a:off x="681617" y="1168001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0.50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09ABB3B-F776-FE4D-B97C-74787549FA99}"/>
              </a:ext>
            </a:extLst>
          </p:cNvPr>
          <p:cNvSpPr txBox="1"/>
          <p:nvPr/>
        </p:nvSpPr>
        <p:spPr>
          <a:xfrm>
            <a:off x="672107" y="424231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1.00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9C511E-7730-1648-B61B-077DB03DB3AC}"/>
              </a:ext>
            </a:extLst>
          </p:cNvPr>
          <p:cNvSpPr txBox="1"/>
          <p:nvPr/>
        </p:nvSpPr>
        <p:spPr>
          <a:xfrm>
            <a:off x="675134" y="805718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0.75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534C5DA-5EE8-3A49-B2FC-E0011D09A2E5}"/>
              </a:ext>
            </a:extLst>
          </p:cNvPr>
          <p:cNvSpPr txBox="1"/>
          <p:nvPr/>
        </p:nvSpPr>
        <p:spPr>
          <a:xfrm>
            <a:off x="670723" y="1556621"/>
            <a:ext cx="4315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" pitchFamily="2" charset="0"/>
              </a:rPr>
              <a:t>0.25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37A7FE9-57AC-AE45-98B7-F331458C20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932" r="82001" b="26936"/>
          <a:stretch/>
        </p:blipFill>
        <p:spPr>
          <a:xfrm>
            <a:off x="868476" y="5114723"/>
            <a:ext cx="1233098" cy="1898098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3DD2EF42-1454-0047-9AEF-1304A0B1F307}"/>
              </a:ext>
            </a:extLst>
          </p:cNvPr>
          <p:cNvSpPr/>
          <p:nvPr/>
        </p:nvSpPr>
        <p:spPr>
          <a:xfrm>
            <a:off x="4797832" y="242842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8008F26-DCB9-BC4C-AFC0-B627A8C67025}"/>
              </a:ext>
            </a:extLst>
          </p:cNvPr>
          <p:cNvSpPr/>
          <p:nvPr/>
        </p:nvSpPr>
        <p:spPr>
          <a:xfrm>
            <a:off x="5950337" y="243395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30A3685-412E-9947-A125-470D42AD1059}"/>
              </a:ext>
            </a:extLst>
          </p:cNvPr>
          <p:cNvSpPr/>
          <p:nvPr/>
        </p:nvSpPr>
        <p:spPr>
          <a:xfrm>
            <a:off x="7095109" y="245223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8E861D-3D6E-0048-B2AE-795BC2F05304}"/>
              </a:ext>
            </a:extLst>
          </p:cNvPr>
          <p:cNvSpPr txBox="1"/>
          <p:nvPr/>
        </p:nvSpPr>
        <p:spPr>
          <a:xfrm>
            <a:off x="4909558" y="230354"/>
            <a:ext cx="860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Very Low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7505745-047C-C542-AE9B-84A9E2DD5369}"/>
              </a:ext>
            </a:extLst>
          </p:cNvPr>
          <p:cNvSpPr txBox="1"/>
          <p:nvPr/>
        </p:nvSpPr>
        <p:spPr>
          <a:xfrm>
            <a:off x="6237441" y="230354"/>
            <a:ext cx="4940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Low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4A4203-1536-D844-AA1A-74719CEED3E2}"/>
              </a:ext>
            </a:extLst>
          </p:cNvPr>
          <p:cNvSpPr txBox="1"/>
          <p:nvPr/>
        </p:nvSpPr>
        <p:spPr>
          <a:xfrm>
            <a:off x="7224508" y="236320"/>
            <a:ext cx="7665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Medium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DC2FD15-06F5-6B4D-8D4F-059EE844B8A7}"/>
              </a:ext>
            </a:extLst>
          </p:cNvPr>
          <p:cNvSpPr/>
          <p:nvPr/>
        </p:nvSpPr>
        <p:spPr>
          <a:xfrm>
            <a:off x="4810091" y="2129145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7EE04BA-1637-134D-85FE-4CB0F986A0AD}"/>
              </a:ext>
            </a:extLst>
          </p:cNvPr>
          <p:cNvSpPr txBox="1"/>
          <p:nvPr/>
        </p:nvSpPr>
        <p:spPr>
          <a:xfrm>
            <a:off x="5075286" y="2112712"/>
            <a:ext cx="527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High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ADA56EE-E603-D04B-AB43-3AE03D0B6B2E}"/>
              </a:ext>
            </a:extLst>
          </p:cNvPr>
          <p:cNvSpPr/>
          <p:nvPr/>
        </p:nvSpPr>
        <p:spPr>
          <a:xfrm>
            <a:off x="5957395" y="2132915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16851EA-0478-DB48-94D2-6678C13C1915}"/>
              </a:ext>
            </a:extLst>
          </p:cNvPr>
          <p:cNvSpPr txBox="1"/>
          <p:nvPr/>
        </p:nvSpPr>
        <p:spPr>
          <a:xfrm>
            <a:off x="6048182" y="2115807"/>
            <a:ext cx="894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Very High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5F93860-113B-E548-BC10-084444015ED4}"/>
              </a:ext>
            </a:extLst>
          </p:cNvPr>
          <p:cNvSpPr/>
          <p:nvPr/>
        </p:nvSpPr>
        <p:spPr>
          <a:xfrm>
            <a:off x="1035248" y="244077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DFC0B0-624D-EF41-A9C8-033CA19C4B0F}"/>
              </a:ext>
            </a:extLst>
          </p:cNvPr>
          <p:cNvSpPr/>
          <p:nvPr/>
        </p:nvSpPr>
        <p:spPr>
          <a:xfrm>
            <a:off x="2187753" y="244630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60A7818-0DDA-7C40-A286-04320B7B3837}"/>
              </a:ext>
            </a:extLst>
          </p:cNvPr>
          <p:cNvSpPr/>
          <p:nvPr/>
        </p:nvSpPr>
        <p:spPr>
          <a:xfrm>
            <a:off x="3332525" y="246458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D931DA7-16CF-FA4E-890F-3B3330B441A7}"/>
              </a:ext>
            </a:extLst>
          </p:cNvPr>
          <p:cNvSpPr txBox="1"/>
          <p:nvPr/>
        </p:nvSpPr>
        <p:spPr>
          <a:xfrm>
            <a:off x="1146974" y="231589"/>
            <a:ext cx="8607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Very Low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34D451F-2A37-054D-8E7D-9BE82935F6CA}"/>
              </a:ext>
            </a:extLst>
          </p:cNvPr>
          <p:cNvSpPr txBox="1"/>
          <p:nvPr/>
        </p:nvSpPr>
        <p:spPr>
          <a:xfrm>
            <a:off x="2474857" y="231589"/>
            <a:ext cx="4940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Low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E08C3E3-2B4C-9E44-92E1-3A9814EE5BB9}"/>
              </a:ext>
            </a:extLst>
          </p:cNvPr>
          <p:cNvSpPr txBox="1"/>
          <p:nvPr/>
        </p:nvSpPr>
        <p:spPr>
          <a:xfrm>
            <a:off x="3461924" y="237555"/>
            <a:ext cx="7665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Medium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C992B92-63CF-DB47-9CD5-E246266E0C97}"/>
              </a:ext>
            </a:extLst>
          </p:cNvPr>
          <p:cNvSpPr/>
          <p:nvPr/>
        </p:nvSpPr>
        <p:spPr>
          <a:xfrm>
            <a:off x="1047507" y="2130380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DA93B9-42CE-294B-8214-A24C6FC44C09}"/>
              </a:ext>
            </a:extLst>
          </p:cNvPr>
          <p:cNvSpPr txBox="1"/>
          <p:nvPr/>
        </p:nvSpPr>
        <p:spPr>
          <a:xfrm>
            <a:off x="1312702" y="2113947"/>
            <a:ext cx="5277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High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A869E71-22A9-D443-B690-62D0D57F3418}"/>
              </a:ext>
            </a:extLst>
          </p:cNvPr>
          <p:cNvSpPr/>
          <p:nvPr/>
        </p:nvSpPr>
        <p:spPr>
          <a:xfrm>
            <a:off x="2194811" y="2134150"/>
            <a:ext cx="1075987" cy="242429"/>
          </a:xfrm>
          <a:prstGeom prst="rect">
            <a:avLst/>
          </a:prstGeom>
          <a:solidFill>
            <a:srgbClr val="D3D3D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1555166-A988-0D4D-B5E1-A9F6565C65FF}"/>
              </a:ext>
            </a:extLst>
          </p:cNvPr>
          <p:cNvSpPr txBox="1"/>
          <p:nvPr/>
        </p:nvSpPr>
        <p:spPr>
          <a:xfrm>
            <a:off x="2285598" y="2117042"/>
            <a:ext cx="894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Helvetica" pitchFamily="2" charset="0"/>
              </a:rPr>
              <a:t>Very High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D8F37D0B-DAD7-5B43-BF0C-7D754FBC93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409" r="79590" b="81155"/>
          <a:stretch/>
        </p:blipFill>
        <p:spPr>
          <a:xfrm>
            <a:off x="883914" y="5656295"/>
            <a:ext cx="1375852" cy="22493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6A735E7C-31DF-9444-A8BB-B9B60D53C5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335" t="19009" r="3277" b="76702"/>
          <a:stretch/>
        </p:blipFill>
        <p:spPr>
          <a:xfrm>
            <a:off x="2992133" y="7372421"/>
            <a:ext cx="2587752" cy="177490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53037B4C-809C-4746-8DE5-BFE5ACA832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594" t="27933" r="61621" b="43339"/>
          <a:stretch/>
        </p:blipFill>
        <p:spPr>
          <a:xfrm>
            <a:off x="1053575" y="6784338"/>
            <a:ext cx="1355427" cy="1208228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EB4A91F2-2C6B-E04D-9D24-C36CE681CF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032" t="27932" r="32253" b="26936"/>
          <a:stretch/>
        </p:blipFill>
        <p:spPr>
          <a:xfrm>
            <a:off x="2964785" y="5640953"/>
            <a:ext cx="1967206" cy="1898098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F78FAF75-4F4D-9847-961D-20F0730D5A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655" t="27931" b="59583"/>
          <a:stretch/>
        </p:blipFill>
        <p:spPr>
          <a:xfrm>
            <a:off x="2744077" y="7317652"/>
            <a:ext cx="2215871" cy="525151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FC94E1E8-766E-8949-A6C8-67DC48A44E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995" r="78770" b="76246"/>
          <a:stretch/>
        </p:blipFill>
        <p:spPr>
          <a:xfrm>
            <a:off x="868360" y="6252197"/>
            <a:ext cx="1431102" cy="155563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F1BC3599-99FA-D543-BDB4-3204C3F905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35" t="2607" r="50931" b="93013"/>
          <a:stretch/>
        </p:blipFill>
        <p:spPr>
          <a:xfrm>
            <a:off x="1062135" y="7901945"/>
            <a:ext cx="1593200" cy="181242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335881BB-20DD-FF46-92D6-B0B4E11E2B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01" t="6714" r="52582" b="87086"/>
          <a:stretch/>
        </p:blipFill>
        <p:spPr>
          <a:xfrm>
            <a:off x="1042019" y="7358924"/>
            <a:ext cx="1524649" cy="25658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B37C7FD3-11D0-4C4C-88FD-9B36EC2D0C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63" t="14835" r="26620" b="82135"/>
          <a:stretch/>
        </p:blipFill>
        <p:spPr>
          <a:xfrm>
            <a:off x="2960152" y="7095698"/>
            <a:ext cx="2663875" cy="125382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A83FC42-868F-0E45-AEEC-6F70844A60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655" t="40372" b="26936"/>
          <a:stretch/>
        </p:blipFill>
        <p:spPr>
          <a:xfrm>
            <a:off x="4981703" y="5231097"/>
            <a:ext cx="2215871" cy="137490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722401B7-DF8D-D441-A13D-FDE0E30EDA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594" t="56163" r="61621" b="26936"/>
          <a:stretch/>
        </p:blipFill>
        <p:spPr>
          <a:xfrm>
            <a:off x="3036583" y="5156073"/>
            <a:ext cx="1355427" cy="710801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33E22CE5-8960-BE4A-A6F0-214AF69EF35A}"/>
              </a:ext>
            </a:extLst>
          </p:cNvPr>
          <p:cNvSpPr txBox="1"/>
          <p:nvPr/>
        </p:nvSpPr>
        <p:spPr>
          <a:xfrm>
            <a:off x="954655" y="4851364"/>
            <a:ext cx="24520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ITS2 type profile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ECF0C35-530D-8847-8AEC-4CDB26216EB4}"/>
              </a:ext>
            </a:extLst>
          </p:cNvPr>
          <p:cNvSpPr/>
          <p:nvPr/>
        </p:nvSpPr>
        <p:spPr>
          <a:xfrm>
            <a:off x="954655" y="4851364"/>
            <a:ext cx="7189507" cy="32318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985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BEF4D95-B713-2748-9D1E-94824C436F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77" t="6691" b="5284"/>
          <a:stretch/>
        </p:blipFill>
        <p:spPr>
          <a:xfrm>
            <a:off x="498715" y="711785"/>
            <a:ext cx="4500986" cy="40245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37CE3D-CD03-BA43-9115-AC866E52DA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2" t="6691" r="50000" b="5284"/>
          <a:stretch/>
        </p:blipFill>
        <p:spPr>
          <a:xfrm>
            <a:off x="5037916" y="711785"/>
            <a:ext cx="4318548" cy="4024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186E27-AE72-1D41-87E5-D8AC7ED05038}"/>
              </a:ext>
            </a:extLst>
          </p:cNvPr>
          <p:cNvSpPr txBox="1"/>
          <p:nvPr/>
        </p:nvSpPr>
        <p:spPr>
          <a:xfrm>
            <a:off x="498715" y="243066"/>
            <a:ext cx="3978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Helvetica" pitchFamily="2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B99646-84D7-5749-8BF4-F47CACD08D8A}"/>
              </a:ext>
            </a:extLst>
          </p:cNvPr>
          <p:cNvSpPr txBox="1"/>
          <p:nvPr/>
        </p:nvSpPr>
        <p:spPr>
          <a:xfrm>
            <a:off x="5006942" y="243066"/>
            <a:ext cx="3978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>
                <a:latin typeface="Helvetica" pitchFamily="2" charset="0"/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68BC0C-EBC3-F54B-A105-9B45499855EE}"/>
              </a:ext>
            </a:extLst>
          </p:cNvPr>
          <p:cNvSpPr txBox="1"/>
          <p:nvPr/>
        </p:nvSpPr>
        <p:spPr>
          <a:xfrm>
            <a:off x="5508755" y="1182789"/>
            <a:ext cx="1174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 &lt; 0.001</a:t>
            </a:r>
          </a:p>
          <a:p>
            <a:r>
              <a:rPr lang="en-US" dirty="0">
                <a:latin typeface="Helvetica" pitchFamily="2" charset="0"/>
              </a:rPr>
              <a:t>n = 59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FCF0A1-728C-F848-A923-2D24B6A75F83}"/>
              </a:ext>
            </a:extLst>
          </p:cNvPr>
          <p:cNvSpPr txBox="1"/>
          <p:nvPr/>
        </p:nvSpPr>
        <p:spPr>
          <a:xfrm>
            <a:off x="1037559" y="1182790"/>
            <a:ext cx="1174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 = 0.433</a:t>
            </a:r>
          </a:p>
          <a:p>
            <a:r>
              <a:rPr lang="en-US" dirty="0">
                <a:latin typeface="Helvetica" pitchFamily="2" charset="0"/>
              </a:rPr>
              <a:t>n = 44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D61650-A10D-7B40-AFD3-420CA269261F}"/>
              </a:ext>
            </a:extLst>
          </p:cNvPr>
          <p:cNvSpPr txBox="1"/>
          <p:nvPr/>
        </p:nvSpPr>
        <p:spPr>
          <a:xfrm>
            <a:off x="4056473" y="4837978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Human disturbance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7D42CA-CC29-584C-8196-409D1C35D4FD}"/>
              </a:ext>
            </a:extLst>
          </p:cNvPr>
          <p:cNvSpPr txBox="1"/>
          <p:nvPr/>
        </p:nvSpPr>
        <p:spPr>
          <a:xfrm rot="16200000">
            <a:off x="-810618" y="2359672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Proportion bleached</a:t>
            </a:r>
          </a:p>
        </p:txBody>
      </p:sp>
    </p:spTree>
    <p:extLst>
      <p:ext uri="{BB962C8B-B14F-4D97-AF65-F5344CB8AC3E}">
        <p14:creationId xmlns:p14="http://schemas.microsoft.com/office/powerpoint/2010/main" val="2262993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E1C82E-D1C6-DC4A-8BDE-F6D3577A98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064" b="6776"/>
          <a:stretch/>
        </p:blipFill>
        <p:spPr>
          <a:xfrm>
            <a:off x="5001109" y="1994512"/>
            <a:ext cx="1683951" cy="15875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4AFC26-24AF-2440-A010-AF7AEF7B19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17" t="26519" r="29228" b="46786"/>
          <a:stretch/>
        </p:blipFill>
        <p:spPr>
          <a:xfrm>
            <a:off x="5003037" y="3656973"/>
            <a:ext cx="1680386" cy="154485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1773DAA-7947-AD49-86F7-68AD345B16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872" b="6472"/>
          <a:stretch/>
        </p:blipFill>
        <p:spPr>
          <a:xfrm>
            <a:off x="677782" y="1980559"/>
            <a:ext cx="1636880" cy="158751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ED6F285-71C2-624F-AE54-36B6E0714A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483" r="9951"/>
          <a:stretch/>
        </p:blipFill>
        <p:spPr>
          <a:xfrm>
            <a:off x="6747863" y="2003212"/>
            <a:ext cx="1703632" cy="15850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9757FB-45A9-AE4E-97F6-F89BE2F4C50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547" t="32431" r="23415" b="36559"/>
          <a:stretch/>
        </p:blipFill>
        <p:spPr>
          <a:xfrm>
            <a:off x="6749790" y="3638195"/>
            <a:ext cx="1703632" cy="155268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6EBD60D-065F-0A42-B618-43976D72136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969" r="20969"/>
          <a:stretch/>
        </p:blipFill>
        <p:spPr>
          <a:xfrm>
            <a:off x="2379629" y="1980559"/>
            <a:ext cx="1638586" cy="158751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480B4E7-DFD4-A142-8268-F59252EF0DBF}"/>
              </a:ext>
            </a:extLst>
          </p:cNvPr>
          <p:cNvSpPr txBox="1"/>
          <p:nvPr/>
        </p:nvSpPr>
        <p:spPr>
          <a:xfrm>
            <a:off x="1156864" y="1587997"/>
            <a:ext cx="898003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latin typeface="Helvetica" pitchFamily="2" charset="0"/>
                <a:cs typeface="Arial" panose="020B0604020202020204" pitchFamily="34" charset="0"/>
              </a:rPr>
              <a:t>Early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B493EB-A29A-9047-806D-E4A5F5A305A9}"/>
              </a:ext>
            </a:extLst>
          </p:cNvPr>
          <p:cNvSpPr txBox="1"/>
          <p:nvPr/>
        </p:nvSpPr>
        <p:spPr>
          <a:xfrm>
            <a:off x="2893248" y="1607204"/>
            <a:ext cx="795411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latin typeface="Helvetica" pitchFamily="2" charset="0"/>
                <a:cs typeface="Arial" panose="020B0604020202020204" pitchFamily="34" charset="0"/>
              </a:rPr>
              <a:t>Late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CC0358-91C5-1348-AEB2-F87506D82D0A}"/>
              </a:ext>
            </a:extLst>
          </p:cNvPr>
          <p:cNvSpPr txBox="1"/>
          <p:nvPr/>
        </p:nvSpPr>
        <p:spPr>
          <a:xfrm>
            <a:off x="5499035" y="1623863"/>
            <a:ext cx="898003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latin typeface="Helvetica" pitchFamily="2" charset="0"/>
                <a:cs typeface="Arial" panose="020B0604020202020204" pitchFamily="34" charset="0"/>
              </a:rPr>
              <a:t>Early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285E8CF-A24B-8E49-AC75-7219BF304ABE}"/>
              </a:ext>
            </a:extLst>
          </p:cNvPr>
          <p:cNvSpPr txBox="1"/>
          <p:nvPr/>
        </p:nvSpPr>
        <p:spPr>
          <a:xfrm>
            <a:off x="7253189" y="1623863"/>
            <a:ext cx="795411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latin typeface="Helvetica" pitchFamily="2" charset="0"/>
                <a:cs typeface="Arial" panose="020B0604020202020204" pitchFamily="34" charset="0"/>
              </a:rPr>
              <a:t>Late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BB8231-9597-F24E-A76D-CA47A5C6A23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6201" r="11582" b="18723"/>
          <a:stretch/>
        </p:blipFill>
        <p:spPr>
          <a:xfrm>
            <a:off x="4979790" y="5272496"/>
            <a:ext cx="1703632" cy="15917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438FBB-0211-1E49-BF89-2B4105D0620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310" t="20955" r="16884" b="23969"/>
          <a:stretch/>
        </p:blipFill>
        <p:spPr>
          <a:xfrm>
            <a:off x="6747863" y="5276780"/>
            <a:ext cx="1703632" cy="15875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17C534-12D0-2140-A03E-D7A2884F623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4289" t="12121" r="14957" b="11848"/>
          <a:stretch/>
        </p:blipFill>
        <p:spPr>
          <a:xfrm>
            <a:off x="676076" y="3638195"/>
            <a:ext cx="1638586" cy="16128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294E9B2-B5AB-EE4A-BC03-D35F06A79FE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3480" t="27421" r="24718" b="17721"/>
          <a:stretch/>
        </p:blipFill>
        <p:spPr>
          <a:xfrm>
            <a:off x="2379629" y="3638195"/>
            <a:ext cx="1638586" cy="16128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EA750A7-07AE-3F4A-9BD0-501D47664FA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7081" t="36674" r="14702" b="25125"/>
          <a:stretch/>
        </p:blipFill>
        <p:spPr>
          <a:xfrm>
            <a:off x="2379629" y="5320169"/>
            <a:ext cx="1638586" cy="158751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77BB0DF-1231-594F-AB8F-3A56860076F1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4404" t="42909" r="41709" b="22249"/>
          <a:stretch/>
        </p:blipFill>
        <p:spPr>
          <a:xfrm>
            <a:off x="677782" y="5320169"/>
            <a:ext cx="1636880" cy="158751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013A1E3-C6ED-E147-9AED-4FC4EC38D9F5}"/>
              </a:ext>
            </a:extLst>
          </p:cNvPr>
          <p:cNvSpPr txBox="1"/>
          <p:nvPr/>
        </p:nvSpPr>
        <p:spPr>
          <a:xfrm>
            <a:off x="682008" y="1953541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F70818-DD01-9649-9892-295BC07E169D}"/>
              </a:ext>
            </a:extLst>
          </p:cNvPr>
          <p:cNvSpPr txBox="1"/>
          <p:nvPr/>
        </p:nvSpPr>
        <p:spPr>
          <a:xfrm>
            <a:off x="2377465" y="1953540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DA6F40-0116-0145-84E8-5F3F3687C396}"/>
              </a:ext>
            </a:extLst>
          </p:cNvPr>
          <p:cNvSpPr txBox="1"/>
          <p:nvPr/>
        </p:nvSpPr>
        <p:spPr>
          <a:xfrm>
            <a:off x="684172" y="3582025"/>
            <a:ext cx="341760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B53F519-140C-7549-ACC4-DEB06387622E}"/>
              </a:ext>
            </a:extLst>
          </p:cNvPr>
          <p:cNvSpPr txBox="1"/>
          <p:nvPr/>
        </p:nvSpPr>
        <p:spPr>
          <a:xfrm>
            <a:off x="2379629" y="3582025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1CEE2D-8AA5-BE41-A896-0A774BFEB53F}"/>
              </a:ext>
            </a:extLst>
          </p:cNvPr>
          <p:cNvSpPr txBox="1"/>
          <p:nvPr/>
        </p:nvSpPr>
        <p:spPr>
          <a:xfrm>
            <a:off x="684172" y="5276781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6F88C31-4453-834B-A52C-2F0B2D382B84}"/>
              </a:ext>
            </a:extLst>
          </p:cNvPr>
          <p:cNvSpPr txBox="1"/>
          <p:nvPr/>
        </p:nvSpPr>
        <p:spPr>
          <a:xfrm>
            <a:off x="2379629" y="5276780"/>
            <a:ext cx="271228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6D0289-01EC-9B4E-8B35-F8C698FB3D21}"/>
              </a:ext>
            </a:extLst>
          </p:cNvPr>
          <p:cNvSpPr txBox="1"/>
          <p:nvPr/>
        </p:nvSpPr>
        <p:spPr>
          <a:xfrm>
            <a:off x="5001052" y="1953540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54FBDB-EA21-4C45-A653-CD5043461486}"/>
              </a:ext>
            </a:extLst>
          </p:cNvPr>
          <p:cNvSpPr txBox="1"/>
          <p:nvPr/>
        </p:nvSpPr>
        <p:spPr>
          <a:xfrm>
            <a:off x="6760907" y="1980559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3415470-4B05-9649-8221-5C822D003F99}"/>
              </a:ext>
            </a:extLst>
          </p:cNvPr>
          <p:cNvSpPr txBox="1"/>
          <p:nvPr/>
        </p:nvSpPr>
        <p:spPr>
          <a:xfrm>
            <a:off x="5003216" y="3582025"/>
            <a:ext cx="341760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D61BDF-A320-5C45-BAA3-C8F1A7E85FAC}"/>
              </a:ext>
            </a:extLst>
          </p:cNvPr>
          <p:cNvSpPr txBox="1"/>
          <p:nvPr/>
        </p:nvSpPr>
        <p:spPr>
          <a:xfrm>
            <a:off x="6763071" y="3609043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828CA31-36FE-4248-ABAD-0B0C92482F66}"/>
              </a:ext>
            </a:extLst>
          </p:cNvPr>
          <p:cNvSpPr txBox="1"/>
          <p:nvPr/>
        </p:nvSpPr>
        <p:spPr>
          <a:xfrm>
            <a:off x="5003216" y="5276780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6FB832-4126-E845-BA39-8CAD4F45629F}"/>
              </a:ext>
            </a:extLst>
          </p:cNvPr>
          <p:cNvSpPr txBox="1"/>
          <p:nvPr/>
        </p:nvSpPr>
        <p:spPr>
          <a:xfrm>
            <a:off x="6763071" y="5303799"/>
            <a:ext cx="271228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847322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E1C82E-D1C6-DC4A-8BDE-F6D3577A98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064" b="6776"/>
          <a:stretch/>
        </p:blipFill>
        <p:spPr>
          <a:xfrm>
            <a:off x="4412049" y="1980559"/>
            <a:ext cx="1683951" cy="15875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14AFC26-24AF-2440-A010-AF7AEF7B19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17" t="26519" r="29228" b="46786"/>
          <a:stretch/>
        </p:blipFill>
        <p:spPr>
          <a:xfrm>
            <a:off x="4413977" y="3643020"/>
            <a:ext cx="1680386" cy="154485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1773DAA-7947-AD49-86F7-68AD345B16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872" b="6472"/>
          <a:stretch/>
        </p:blipFill>
        <p:spPr>
          <a:xfrm>
            <a:off x="677782" y="1980559"/>
            <a:ext cx="1636880" cy="158751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ED6F285-71C2-624F-AE54-36B6E0714A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483" r="9951"/>
          <a:stretch/>
        </p:blipFill>
        <p:spPr>
          <a:xfrm>
            <a:off x="6158803" y="1989259"/>
            <a:ext cx="1703632" cy="15850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69757FB-45A9-AE4E-97F6-F89BE2F4C50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547" t="32431" r="23415" b="36559"/>
          <a:stretch/>
        </p:blipFill>
        <p:spPr>
          <a:xfrm>
            <a:off x="6160730" y="3624242"/>
            <a:ext cx="1703632" cy="155268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6EBD60D-065F-0A42-B618-43976D72136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969" r="20969"/>
          <a:stretch/>
        </p:blipFill>
        <p:spPr>
          <a:xfrm>
            <a:off x="2379629" y="1980559"/>
            <a:ext cx="1638586" cy="158751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2480B4E7-DFD4-A142-8268-F59252EF0DBF}"/>
              </a:ext>
            </a:extLst>
          </p:cNvPr>
          <p:cNvSpPr txBox="1"/>
          <p:nvPr/>
        </p:nvSpPr>
        <p:spPr>
          <a:xfrm>
            <a:off x="1156864" y="1587997"/>
            <a:ext cx="898003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latin typeface="Helvetica" pitchFamily="2" charset="0"/>
                <a:cs typeface="Arial" panose="020B0604020202020204" pitchFamily="34" charset="0"/>
              </a:rPr>
              <a:t>Early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B493EB-A29A-9047-806D-E4A5F5A305A9}"/>
              </a:ext>
            </a:extLst>
          </p:cNvPr>
          <p:cNvSpPr txBox="1"/>
          <p:nvPr/>
        </p:nvSpPr>
        <p:spPr>
          <a:xfrm>
            <a:off x="2893248" y="1607204"/>
            <a:ext cx="795411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latin typeface="Helvetica" pitchFamily="2" charset="0"/>
                <a:cs typeface="Arial" panose="020B0604020202020204" pitchFamily="34" charset="0"/>
              </a:rPr>
              <a:t>Late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CC0358-91C5-1348-AEB2-F87506D82D0A}"/>
              </a:ext>
            </a:extLst>
          </p:cNvPr>
          <p:cNvSpPr txBox="1"/>
          <p:nvPr/>
        </p:nvSpPr>
        <p:spPr>
          <a:xfrm>
            <a:off x="4909975" y="1609910"/>
            <a:ext cx="898003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latin typeface="Helvetica" pitchFamily="2" charset="0"/>
                <a:cs typeface="Arial" panose="020B0604020202020204" pitchFamily="34" charset="0"/>
              </a:rPr>
              <a:t>Early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285E8CF-A24B-8E49-AC75-7219BF304ABE}"/>
              </a:ext>
            </a:extLst>
          </p:cNvPr>
          <p:cNvSpPr txBox="1"/>
          <p:nvPr/>
        </p:nvSpPr>
        <p:spPr>
          <a:xfrm>
            <a:off x="6664129" y="1609910"/>
            <a:ext cx="795411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latin typeface="Helvetica" pitchFamily="2" charset="0"/>
                <a:cs typeface="Arial" panose="020B0604020202020204" pitchFamily="34" charset="0"/>
              </a:rPr>
              <a:t>Late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BB8231-9597-F24E-A76D-CA47A5C6A23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6201" r="11582" b="18723"/>
          <a:stretch/>
        </p:blipFill>
        <p:spPr>
          <a:xfrm>
            <a:off x="4390730" y="5258543"/>
            <a:ext cx="1703632" cy="15917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438FBB-0211-1E49-BF89-2B4105D0620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310" t="20955" r="16884" b="23969"/>
          <a:stretch/>
        </p:blipFill>
        <p:spPr>
          <a:xfrm>
            <a:off x="6158803" y="5262827"/>
            <a:ext cx="1703632" cy="15875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17C534-12D0-2140-A03E-D7A2884F623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4289" t="12121" r="14957" b="11848"/>
          <a:stretch/>
        </p:blipFill>
        <p:spPr>
          <a:xfrm>
            <a:off x="673912" y="5276780"/>
            <a:ext cx="1638586" cy="16128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294E9B2-B5AB-EE4A-BC03-D35F06A79FE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3480" t="27421" r="24718" b="17721"/>
          <a:stretch/>
        </p:blipFill>
        <p:spPr>
          <a:xfrm>
            <a:off x="2377465" y="5276780"/>
            <a:ext cx="1638586" cy="16128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EA750A7-07AE-3F4A-9BD0-501D47664FAF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27081" t="36674" r="14702" b="25125"/>
          <a:stretch/>
        </p:blipFill>
        <p:spPr>
          <a:xfrm>
            <a:off x="2375759" y="3628670"/>
            <a:ext cx="1638586" cy="158751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77BB0DF-1231-594F-AB8F-3A56860076F1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4404" t="42909" r="41709" b="22249"/>
          <a:stretch/>
        </p:blipFill>
        <p:spPr>
          <a:xfrm>
            <a:off x="673912" y="3628669"/>
            <a:ext cx="1636880" cy="158751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013A1E3-C6ED-E147-9AED-4FC4EC38D9F5}"/>
              </a:ext>
            </a:extLst>
          </p:cNvPr>
          <p:cNvSpPr txBox="1"/>
          <p:nvPr/>
        </p:nvSpPr>
        <p:spPr>
          <a:xfrm>
            <a:off x="682008" y="1953541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F70818-DD01-9649-9892-295BC07E169D}"/>
              </a:ext>
            </a:extLst>
          </p:cNvPr>
          <p:cNvSpPr txBox="1"/>
          <p:nvPr/>
        </p:nvSpPr>
        <p:spPr>
          <a:xfrm>
            <a:off x="2377465" y="1953540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DA6F40-0116-0145-84E8-5F3F3687C396}"/>
              </a:ext>
            </a:extLst>
          </p:cNvPr>
          <p:cNvSpPr txBox="1"/>
          <p:nvPr/>
        </p:nvSpPr>
        <p:spPr>
          <a:xfrm>
            <a:off x="684172" y="3582025"/>
            <a:ext cx="341760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B53F519-140C-7549-ACC4-DEB06387622E}"/>
              </a:ext>
            </a:extLst>
          </p:cNvPr>
          <p:cNvSpPr txBox="1"/>
          <p:nvPr/>
        </p:nvSpPr>
        <p:spPr>
          <a:xfrm>
            <a:off x="2379629" y="3582025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1CEE2D-8AA5-BE41-A896-0A774BFEB53F}"/>
              </a:ext>
            </a:extLst>
          </p:cNvPr>
          <p:cNvSpPr txBox="1"/>
          <p:nvPr/>
        </p:nvSpPr>
        <p:spPr>
          <a:xfrm>
            <a:off x="684172" y="5276781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6F88C31-4453-834B-A52C-2F0B2D382B84}"/>
              </a:ext>
            </a:extLst>
          </p:cNvPr>
          <p:cNvSpPr txBox="1"/>
          <p:nvPr/>
        </p:nvSpPr>
        <p:spPr>
          <a:xfrm>
            <a:off x="2379629" y="5276780"/>
            <a:ext cx="271228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6D0289-01EC-9B4E-8B35-F8C698FB3D21}"/>
              </a:ext>
            </a:extLst>
          </p:cNvPr>
          <p:cNvSpPr txBox="1"/>
          <p:nvPr/>
        </p:nvSpPr>
        <p:spPr>
          <a:xfrm>
            <a:off x="4411992" y="1939587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54FBDB-EA21-4C45-A653-CD5043461486}"/>
              </a:ext>
            </a:extLst>
          </p:cNvPr>
          <p:cNvSpPr txBox="1"/>
          <p:nvPr/>
        </p:nvSpPr>
        <p:spPr>
          <a:xfrm>
            <a:off x="6171847" y="1966606"/>
            <a:ext cx="359394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h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3415470-4B05-9649-8221-5C822D003F99}"/>
              </a:ext>
            </a:extLst>
          </p:cNvPr>
          <p:cNvSpPr txBox="1"/>
          <p:nvPr/>
        </p:nvSpPr>
        <p:spPr>
          <a:xfrm>
            <a:off x="4414156" y="3568072"/>
            <a:ext cx="253596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D61BDF-A320-5C45-BAA3-C8F1A7E85FAC}"/>
              </a:ext>
            </a:extLst>
          </p:cNvPr>
          <p:cNvSpPr txBox="1"/>
          <p:nvPr/>
        </p:nvSpPr>
        <p:spPr>
          <a:xfrm>
            <a:off x="6174011" y="3595090"/>
            <a:ext cx="253596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j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828CA31-36FE-4248-ABAD-0B0C92482F66}"/>
              </a:ext>
            </a:extLst>
          </p:cNvPr>
          <p:cNvSpPr txBox="1"/>
          <p:nvPr/>
        </p:nvSpPr>
        <p:spPr>
          <a:xfrm>
            <a:off x="4414156" y="5262827"/>
            <a:ext cx="341760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k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6FB832-4126-E845-BA39-8CAD4F45629F}"/>
              </a:ext>
            </a:extLst>
          </p:cNvPr>
          <p:cNvSpPr txBox="1"/>
          <p:nvPr/>
        </p:nvSpPr>
        <p:spPr>
          <a:xfrm>
            <a:off x="6174011" y="5289846"/>
            <a:ext cx="253596" cy="467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39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698889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F177E9-D9D9-C646-8BAE-D8D0511396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616" t="38699" r="81531" b="34430"/>
          <a:stretch/>
        </p:blipFill>
        <p:spPr>
          <a:xfrm rot="16200000">
            <a:off x="3279079" y="4837436"/>
            <a:ext cx="650326" cy="3863693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53B0CBFF-2040-D247-8B01-745304FCCE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04" t="53852" r="49398" b="1013"/>
          <a:stretch/>
        </p:blipFill>
        <p:spPr>
          <a:xfrm rot="16200000">
            <a:off x="2791366" y="2977628"/>
            <a:ext cx="1967957" cy="4641310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2E48DBBD-9C55-184D-985F-2C1B566807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636" t="53852" r="15496" b="1013"/>
          <a:stretch/>
        </p:blipFill>
        <p:spPr>
          <a:xfrm rot="16200000">
            <a:off x="2827077" y="344779"/>
            <a:ext cx="1896535" cy="46413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7A00D0-0B95-5B46-926C-68A0CB82DCD4}"/>
              </a:ext>
            </a:extLst>
          </p:cNvPr>
          <p:cNvSpPr txBox="1"/>
          <p:nvPr/>
        </p:nvSpPr>
        <p:spPr>
          <a:xfrm>
            <a:off x="1198881" y="1272247"/>
            <a:ext cx="378630" cy="509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10" dirty="0">
                <a:latin typeface="Helvetica" pitchFamily="2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8CCCF4-54DB-3A45-B3C0-7C7744E81904}"/>
              </a:ext>
            </a:extLst>
          </p:cNvPr>
          <p:cNvSpPr txBox="1"/>
          <p:nvPr/>
        </p:nvSpPr>
        <p:spPr>
          <a:xfrm>
            <a:off x="1198881" y="3857761"/>
            <a:ext cx="378630" cy="509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10" dirty="0">
                <a:latin typeface="Helvetica" pitchFamily="2" charset="0"/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52F27-0A26-DA4D-B3E6-0FDCF1B8F2F7}"/>
              </a:ext>
            </a:extLst>
          </p:cNvPr>
          <p:cNvSpPr txBox="1"/>
          <p:nvPr/>
        </p:nvSpPr>
        <p:spPr>
          <a:xfrm>
            <a:off x="1312887" y="1677940"/>
            <a:ext cx="271228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ED8495-63FE-A046-A8BA-64C2C9C7FF11}"/>
              </a:ext>
            </a:extLst>
          </p:cNvPr>
          <p:cNvSpPr txBox="1"/>
          <p:nvPr/>
        </p:nvSpPr>
        <p:spPr>
          <a:xfrm>
            <a:off x="1129608" y="2110059"/>
            <a:ext cx="487634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0.75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4C5047-702C-9845-9E10-EE1DA6F553FC}"/>
              </a:ext>
            </a:extLst>
          </p:cNvPr>
          <p:cNvSpPr txBox="1"/>
          <p:nvPr/>
        </p:nvSpPr>
        <p:spPr>
          <a:xfrm>
            <a:off x="1129608" y="2539452"/>
            <a:ext cx="487634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0.50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6D6B6C-9CE3-5341-9757-FEF0B27D38C4}"/>
              </a:ext>
            </a:extLst>
          </p:cNvPr>
          <p:cNvSpPr txBox="1"/>
          <p:nvPr/>
        </p:nvSpPr>
        <p:spPr>
          <a:xfrm>
            <a:off x="1129608" y="2996248"/>
            <a:ext cx="487634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0.25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DC9D06-D29D-244C-8727-7A277492F29D}"/>
              </a:ext>
            </a:extLst>
          </p:cNvPr>
          <p:cNvSpPr txBox="1"/>
          <p:nvPr/>
        </p:nvSpPr>
        <p:spPr>
          <a:xfrm>
            <a:off x="1326784" y="3427004"/>
            <a:ext cx="271228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814C4-CB47-F345-B371-D4216D5AF3F6}"/>
              </a:ext>
            </a:extLst>
          </p:cNvPr>
          <p:cNvSpPr txBox="1"/>
          <p:nvPr/>
        </p:nvSpPr>
        <p:spPr>
          <a:xfrm>
            <a:off x="1297649" y="4314304"/>
            <a:ext cx="271228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5DA397-18D2-734D-83DA-3F0CF1E2DBD6}"/>
              </a:ext>
            </a:extLst>
          </p:cNvPr>
          <p:cNvSpPr txBox="1"/>
          <p:nvPr/>
        </p:nvSpPr>
        <p:spPr>
          <a:xfrm>
            <a:off x="1114371" y="4746424"/>
            <a:ext cx="487634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0.75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24CB1F-F117-434C-8CD5-654C721010E0}"/>
              </a:ext>
            </a:extLst>
          </p:cNvPr>
          <p:cNvSpPr txBox="1"/>
          <p:nvPr/>
        </p:nvSpPr>
        <p:spPr>
          <a:xfrm>
            <a:off x="1114371" y="5175817"/>
            <a:ext cx="487634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0.50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8F07B3-97B4-1D40-9D26-F63A6EE4E5BA}"/>
              </a:ext>
            </a:extLst>
          </p:cNvPr>
          <p:cNvSpPr txBox="1"/>
          <p:nvPr/>
        </p:nvSpPr>
        <p:spPr>
          <a:xfrm>
            <a:off x="1114371" y="5632613"/>
            <a:ext cx="487634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0.25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ED0175-D021-B64F-88F8-C7E6A4E87FBC}"/>
              </a:ext>
            </a:extLst>
          </p:cNvPr>
          <p:cNvSpPr txBox="1"/>
          <p:nvPr/>
        </p:nvSpPr>
        <p:spPr>
          <a:xfrm>
            <a:off x="1311547" y="6063369"/>
            <a:ext cx="271228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61D76F-7864-5A4E-961D-C36E1024D807}"/>
              </a:ext>
            </a:extLst>
          </p:cNvPr>
          <p:cNvSpPr txBox="1"/>
          <p:nvPr/>
        </p:nvSpPr>
        <p:spPr>
          <a:xfrm>
            <a:off x="1827649" y="3642463"/>
            <a:ext cx="869149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May 2015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9A9436A-F700-F64D-91C4-0A6676441580}"/>
              </a:ext>
            </a:extLst>
          </p:cNvPr>
          <p:cNvSpPr txBox="1"/>
          <p:nvPr/>
        </p:nvSpPr>
        <p:spPr>
          <a:xfrm>
            <a:off x="2927862" y="3640768"/>
            <a:ext cx="853119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July 2015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3399E1-1D94-584C-9DC5-21473B338A02}"/>
              </a:ext>
            </a:extLst>
          </p:cNvPr>
          <p:cNvSpPr txBox="1"/>
          <p:nvPr/>
        </p:nvSpPr>
        <p:spPr>
          <a:xfrm>
            <a:off x="3805442" y="3640768"/>
            <a:ext cx="1292341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November 2015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43F997-5954-D041-8B09-F7CD9D52F85B}"/>
              </a:ext>
            </a:extLst>
          </p:cNvPr>
          <p:cNvSpPr txBox="1"/>
          <p:nvPr/>
        </p:nvSpPr>
        <p:spPr>
          <a:xfrm>
            <a:off x="5076867" y="3640768"/>
            <a:ext cx="1007007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March 2016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9524C1-BFD2-914D-9127-A7C757762166}"/>
              </a:ext>
            </a:extLst>
          </p:cNvPr>
          <p:cNvSpPr txBox="1"/>
          <p:nvPr/>
        </p:nvSpPr>
        <p:spPr>
          <a:xfrm>
            <a:off x="1710001" y="6270515"/>
            <a:ext cx="869149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May 2015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CA8799-D720-6444-B13E-C9712EE29EC8}"/>
              </a:ext>
            </a:extLst>
          </p:cNvPr>
          <p:cNvSpPr txBox="1"/>
          <p:nvPr/>
        </p:nvSpPr>
        <p:spPr>
          <a:xfrm>
            <a:off x="2810214" y="6268821"/>
            <a:ext cx="853119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July 2015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AB2D23-0A3B-A442-9422-DEBC56C8F842}"/>
              </a:ext>
            </a:extLst>
          </p:cNvPr>
          <p:cNvSpPr txBox="1"/>
          <p:nvPr/>
        </p:nvSpPr>
        <p:spPr>
          <a:xfrm>
            <a:off x="3687794" y="6268821"/>
            <a:ext cx="1292341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November 2015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80378EC-AAAB-CA48-A45F-7B36FC3A30A6}"/>
              </a:ext>
            </a:extLst>
          </p:cNvPr>
          <p:cNvSpPr txBox="1"/>
          <p:nvPr/>
        </p:nvSpPr>
        <p:spPr>
          <a:xfrm>
            <a:off x="4959219" y="6268821"/>
            <a:ext cx="1007007" cy="2799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19" dirty="0">
                <a:latin typeface="Helvetica" pitchFamily="2" charset="0"/>
              </a:rPr>
              <a:t>March 2016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83E7D79-28AD-9E4A-9927-DD8822ADBF33}"/>
              </a:ext>
            </a:extLst>
          </p:cNvPr>
          <p:cNvSpPr txBox="1"/>
          <p:nvPr/>
        </p:nvSpPr>
        <p:spPr>
          <a:xfrm>
            <a:off x="7632678" y="3749679"/>
            <a:ext cx="184731" cy="186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61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87C0F0-077D-6947-AF3F-3034133F6251}"/>
              </a:ext>
            </a:extLst>
          </p:cNvPr>
          <p:cNvSpPr txBox="1"/>
          <p:nvPr/>
        </p:nvSpPr>
        <p:spPr>
          <a:xfrm rot="16200000">
            <a:off x="-984082" y="3656624"/>
            <a:ext cx="3717684" cy="436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35" dirty="0">
                <a:latin typeface="Helvetica" pitchFamily="2" charset="0"/>
              </a:rPr>
              <a:t>Proportion of random points</a:t>
            </a:r>
          </a:p>
        </p:txBody>
      </p:sp>
    </p:spTree>
    <p:extLst>
      <p:ext uri="{BB962C8B-B14F-4D97-AF65-F5344CB8AC3E}">
        <p14:creationId xmlns:p14="http://schemas.microsoft.com/office/powerpoint/2010/main" val="1994765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39800</TotalTime>
  <Words>262</Words>
  <Application>Microsoft Macintosh PowerPoint</Application>
  <PresentationFormat>Custom</PresentationFormat>
  <Paragraphs>169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Starko</dc:creator>
  <cp:lastModifiedBy>Sam Starko</cp:lastModifiedBy>
  <cp:revision>61</cp:revision>
  <cp:lastPrinted>2020-04-13T06:07:28Z</cp:lastPrinted>
  <dcterms:created xsi:type="dcterms:W3CDTF">2020-03-15T20:48:36Z</dcterms:created>
  <dcterms:modified xsi:type="dcterms:W3CDTF">2020-04-13T06:16:16Z</dcterms:modified>
</cp:coreProperties>
</file>

<file path=docProps/thumbnail.jpeg>
</file>